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de7c3bee5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bb6884eaa4b25"/>
  </p:sldMasterIdLst>
  <p:sldIdLst>
    <p:sldId xmlns:r="http://schemas.openxmlformats.org/officeDocument/2006/relationships" id="256" r:id="R783901cd2402428a"/>
    <p:sldId xmlns:r="http://schemas.openxmlformats.org/officeDocument/2006/relationships" id="257" r:id="R8336288b4acc40d2"/>
    <p:sldId xmlns:r="http://schemas.openxmlformats.org/officeDocument/2006/relationships" id="258" r:id="R6ce807da4fab4dc0"/>
    <p:sldId xmlns:r="http://schemas.openxmlformats.org/officeDocument/2006/relationships" id="259" r:id="Red7a6f238d8a4cd5"/>
    <p:sldId xmlns:r="http://schemas.openxmlformats.org/officeDocument/2006/relationships" id="260" r:id="Re9efeb20e5ee481f"/>
    <p:sldId xmlns:r="http://schemas.openxmlformats.org/officeDocument/2006/relationships" id="261" r:id="R4d3bceecc0a7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bb6884eaa4b25" /><Relationship Type="http://schemas.openxmlformats.org/officeDocument/2006/relationships/slide" Target="/ppt/slides/slide1.xml" Id="R783901cd2402428a" /><Relationship Type="http://schemas.openxmlformats.org/officeDocument/2006/relationships/slide" Target="/ppt/slides/slide2.xml" Id="R8336288b4acc40d2" /><Relationship Type="http://schemas.openxmlformats.org/officeDocument/2006/relationships/slide" Target="/ppt/slides/slide3.xml" Id="R6ce807da4fab4dc0" /><Relationship Type="http://schemas.openxmlformats.org/officeDocument/2006/relationships/slide" Target="/ppt/slides/slide4.xml" Id="Red7a6f238d8a4cd5" /><Relationship Type="http://schemas.openxmlformats.org/officeDocument/2006/relationships/slide" Target="/ppt/slides/slide5.xml" Id="Re9efeb20e5ee481f" /><Relationship Type="http://schemas.openxmlformats.org/officeDocument/2006/relationships/slide" Target="/ppt/slides/slide6.xml" Id="R4d3bceecc0a7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fa4ce8fd7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55eb72d54424" /><Relationship Type="http://schemas.openxmlformats.org/officeDocument/2006/relationships/theme" Target="/ppt/slideMasters/theme/theme1.xml" Id="R1911c5653fd2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755eb72d5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2d10dc50e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61891e2c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60955471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b0fd07cb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7192687d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6ac4821e48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