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f4c859c4b4e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df392a63f4791"/>
  </p:sldMasterIdLst>
  <p:sldIdLst>
    <p:sldId xmlns:r="http://schemas.openxmlformats.org/officeDocument/2006/relationships" id="256" r:id="Rb14b413196d84617"/>
    <p:sldId xmlns:r="http://schemas.openxmlformats.org/officeDocument/2006/relationships" id="257" r:id="Rfc6a165cc1df4642"/>
    <p:sldId xmlns:r="http://schemas.openxmlformats.org/officeDocument/2006/relationships" id="258" r:id="Rc28b60d67ff245b4"/>
    <p:sldId xmlns:r="http://schemas.openxmlformats.org/officeDocument/2006/relationships" id="259" r:id="R5332e7e078ac415e"/>
    <p:sldId xmlns:r="http://schemas.openxmlformats.org/officeDocument/2006/relationships" id="260" r:id="R6e6f0b7c0d774f22"/>
    <p:sldId xmlns:r="http://schemas.openxmlformats.org/officeDocument/2006/relationships" id="261" r:id="R8cb3f1fea390459e"/>
    <p:sldId xmlns:r="http://schemas.openxmlformats.org/officeDocument/2006/relationships" id="262" r:id="Ra2975fec2d2e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df392a63f4791" /><Relationship Type="http://schemas.openxmlformats.org/officeDocument/2006/relationships/slide" Target="/ppt/slides/slide1.xml" Id="Rb14b413196d84617" /><Relationship Type="http://schemas.openxmlformats.org/officeDocument/2006/relationships/slide" Target="/ppt/slides/slide2.xml" Id="Rfc6a165cc1df4642" /><Relationship Type="http://schemas.openxmlformats.org/officeDocument/2006/relationships/slide" Target="/ppt/slides/slide3.xml" Id="Rc28b60d67ff245b4" /><Relationship Type="http://schemas.openxmlformats.org/officeDocument/2006/relationships/slide" Target="/ppt/slides/slide4.xml" Id="R5332e7e078ac415e" /><Relationship Type="http://schemas.openxmlformats.org/officeDocument/2006/relationships/slide" Target="/ppt/slides/slide5.xml" Id="R6e6f0b7c0d774f22" /><Relationship Type="http://schemas.openxmlformats.org/officeDocument/2006/relationships/slide" Target="/ppt/slides/slide6.xml" Id="R8cb3f1fea390459e" /><Relationship Type="http://schemas.openxmlformats.org/officeDocument/2006/relationships/slide" Target="/ppt/slides/slide7.xml" Id="Ra2975fec2d2e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2d77e338c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fdc63ed4e4bbe" /><Relationship Type="http://schemas.openxmlformats.org/officeDocument/2006/relationships/theme" Target="/ppt/slideMasters/theme/theme1.xml" Id="Rc9718c858c7c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fdc63ed4e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879ad9db7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8654b62ff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7222e6d60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2f74a04846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3afdcba5742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7388c182d4f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6050ffef743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STRIKKENETT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STRIKKENETT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2 698 764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DAHLSTEDT THOR HELTZEN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JURGENSEN KATHRINE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Løkkafossen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garn@strikkenett.no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www.strikkenett.no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998 560 950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STRIKKENETT AS</a:t>
            </a:r>
          </a:p>
        </p:txBody>
      </p:sp>
    </p:spTree>
  </p:cSld>
  <p:clrMapOvr>
    <a:masterClrMapping xmlns:a="http://schemas.openxmlformats.org/drawingml/2006/main"/>
  </p:clrMapOvr>
</p:sld>
</file>