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960b8c6dd942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4c1b0819984d7f"/>
  </p:sldMasterIdLst>
  <p:sldIdLst>
    <p:sldId xmlns:r="http://schemas.openxmlformats.org/officeDocument/2006/relationships" id="256" r:id="R39e053c9ec7849a4"/>
    <p:sldId xmlns:r="http://schemas.openxmlformats.org/officeDocument/2006/relationships" id="257" r:id="R44bb36748b7440bb"/>
    <p:sldId xmlns:r="http://schemas.openxmlformats.org/officeDocument/2006/relationships" id="258" r:id="Re785d34c786342e7"/>
    <p:sldId xmlns:r="http://schemas.openxmlformats.org/officeDocument/2006/relationships" id="259" r:id="R8c8f4a3048c441a0"/>
    <p:sldId xmlns:r="http://schemas.openxmlformats.org/officeDocument/2006/relationships" id="260" r:id="R12c3779dc2cb4b02"/>
    <p:sldId xmlns:r="http://schemas.openxmlformats.org/officeDocument/2006/relationships" id="261" r:id="Rd23ac51e31d8485b"/>
    <p:sldId xmlns:r="http://schemas.openxmlformats.org/officeDocument/2006/relationships" id="262" r:id="Reea613b08a274c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4c1b0819984d7f" /><Relationship Type="http://schemas.openxmlformats.org/officeDocument/2006/relationships/slide" Target="/ppt/slides/slide1.xml" Id="R39e053c9ec7849a4" /><Relationship Type="http://schemas.openxmlformats.org/officeDocument/2006/relationships/slide" Target="/ppt/slides/slide2.xml" Id="R44bb36748b7440bb" /><Relationship Type="http://schemas.openxmlformats.org/officeDocument/2006/relationships/slide" Target="/ppt/slides/slide3.xml" Id="Re785d34c786342e7" /><Relationship Type="http://schemas.openxmlformats.org/officeDocument/2006/relationships/slide" Target="/ppt/slides/slide4.xml" Id="R8c8f4a3048c441a0" /><Relationship Type="http://schemas.openxmlformats.org/officeDocument/2006/relationships/slide" Target="/ppt/slides/slide5.xml" Id="R12c3779dc2cb4b02" /><Relationship Type="http://schemas.openxmlformats.org/officeDocument/2006/relationships/slide" Target="/ppt/slides/slide6.xml" Id="Rd23ac51e31d8485b" /><Relationship Type="http://schemas.openxmlformats.org/officeDocument/2006/relationships/slide" Target="/ppt/slides/slide7.xml" Id="Reea613b08a274c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c87c8758bc40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d8c9bb5a4641c1" /><Relationship Type="http://schemas.openxmlformats.org/officeDocument/2006/relationships/theme" Target="/ppt/slideMasters/theme/theme1.xml" Id="R8df210a5f30841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d8c9bb5a4641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62677d54194a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8e4b028cc4c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73f6289f2746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740248ecd64e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6e8ad0337745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6e3f69f9a844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f177e617b74d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VEGA INRUDA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VEGA INRUDA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VEGA INRUDA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VEGA INRUDA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VEGA INRUDA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VEGA INRUDA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82 073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146 576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1 016 789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1 237 620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VEGA INRUDA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ASSETPLUS LIMITED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VEGA INRUDA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Handelens hus, 7.etasje, Rådhusgata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4611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23 62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998 555 396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VEGA INRUDA AS</a:t>
            </a:r>
          </a:p>
        </p:txBody>
      </p:sp>
    </p:spTree>
  </p:cSld>
  <p:clrMapOvr>
    <a:masterClrMapping xmlns:a="http://schemas.openxmlformats.org/drawingml/2006/main"/>
  </p:clrMapOvr>
</p:sld>
</file>