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18070e7ca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e54c88eac4206"/>
  </p:sldMasterIdLst>
  <p:sldIdLst>
    <p:sldId xmlns:r="http://schemas.openxmlformats.org/officeDocument/2006/relationships" id="256" r:id="R83ab9da6261b4db3"/>
    <p:sldId xmlns:r="http://schemas.openxmlformats.org/officeDocument/2006/relationships" id="257" r:id="R3c7803ce2ab94142"/>
    <p:sldId xmlns:r="http://schemas.openxmlformats.org/officeDocument/2006/relationships" id="258" r:id="Rce53549536a24c0b"/>
    <p:sldId xmlns:r="http://schemas.openxmlformats.org/officeDocument/2006/relationships" id="259" r:id="R252e02fbfb024a73"/>
    <p:sldId xmlns:r="http://schemas.openxmlformats.org/officeDocument/2006/relationships" id="260" r:id="Rbfc2d4394aee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e54c88eac4206" /><Relationship Type="http://schemas.openxmlformats.org/officeDocument/2006/relationships/slide" Target="/ppt/slides/slide1.xml" Id="R83ab9da6261b4db3" /><Relationship Type="http://schemas.openxmlformats.org/officeDocument/2006/relationships/slide" Target="/ppt/slides/slide2.xml" Id="R3c7803ce2ab94142" /><Relationship Type="http://schemas.openxmlformats.org/officeDocument/2006/relationships/slide" Target="/ppt/slides/slide3.xml" Id="Rce53549536a24c0b" /><Relationship Type="http://schemas.openxmlformats.org/officeDocument/2006/relationships/slide" Target="/ppt/slides/slide4.xml" Id="R252e02fbfb024a73" /><Relationship Type="http://schemas.openxmlformats.org/officeDocument/2006/relationships/slide" Target="/ppt/slides/slide5.xml" Id="Rbfc2d4394aee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05a525b55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af92be8e43ea" /><Relationship Type="http://schemas.openxmlformats.org/officeDocument/2006/relationships/theme" Target="/ppt/slideMasters/theme/theme1.xml" Id="Ra03c7be4a8e5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2af92be8e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48522d18e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9d840e00241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d3d26114d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5fd6b7ab847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4c97d0ac7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MARGBOK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MARGBOK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MARGBOK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MARGBOK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MARGBOK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MARGBOK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998 554 535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MARGBOK AS</a:t>
            </a:r>
          </a:p>
        </p:txBody>
      </p:sp>
    </p:spTree>
  </p:cSld>
  <p:clrMapOvr>
    <a:masterClrMapping xmlns:a="http://schemas.openxmlformats.org/drawingml/2006/main"/>
  </p:clrMapOvr>
</p:sld>
</file>