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6db385b6f149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63555c8d7343ae"/>
  </p:sldMasterIdLst>
  <p:sldIdLst>
    <p:sldId xmlns:r="http://schemas.openxmlformats.org/officeDocument/2006/relationships" id="256" r:id="Re384bc290f2a4bed"/>
    <p:sldId xmlns:r="http://schemas.openxmlformats.org/officeDocument/2006/relationships" id="257" r:id="R1c0b5ac08c49495d"/>
    <p:sldId xmlns:r="http://schemas.openxmlformats.org/officeDocument/2006/relationships" id="258" r:id="R409835f24bb14e8b"/>
    <p:sldId xmlns:r="http://schemas.openxmlformats.org/officeDocument/2006/relationships" id="259" r:id="Ra5a081c09b8e410d"/>
    <p:sldId xmlns:r="http://schemas.openxmlformats.org/officeDocument/2006/relationships" id="260" r:id="R7c57b7ee72d24f3a"/>
    <p:sldId xmlns:r="http://schemas.openxmlformats.org/officeDocument/2006/relationships" id="261" r:id="Rc47821c50ee54593"/>
    <p:sldId xmlns:r="http://schemas.openxmlformats.org/officeDocument/2006/relationships" id="262" r:id="Rccc1417edb494b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3555c8d7343ae" /><Relationship Type="http://schemas.openxmlformats.org/officeDocument/2006/relationships/slide" Target="/ppt/slides/slide1.xml" Id="Re384bc290f2a4bed" /><Relationship Type="http://schemas.openxmlformats.org/officeDocument/2006/relationships/slide" Target="/ppt/slides/slide2.xml" Id="R1c0b5ac08c49495d" /><Relationship Type="http://schemas.openxmlformats.org/officeDocument/2006/relationships/slide" Target="/ppt/slides/slide3.xml" Id="R409835f24bb14e8b" /><Relationship Type="http://schemas.openxmlformats.org/officeDocument/2006/relationships/slide" Target="/ppt/slides/slide4.xml" Id="Ra5a081c09b8e410d" /><Relationship Type="http://schemas.openxmlformats.org/officeDocument/2006/relationships/slide" Target="/ppt/slides/slide5.xml" Id="R7c57b7ee72d24f3a" /><Relationship Type="http://schemas.openxmlformats.org/officeDocument/2006/relationships/slide" Target="/ppt/slides/slide6.xml" Id="Rc47821c50ee54593" /><Relationship Type="http://schemas.openxmlformats.org/officeDocument/2006/relationships/slide" Target="/ppt/slides/slide7.xml" Id="Rccc1417edb494b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37d4c78304a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0d65b577a45e6" /><Relationship Type="http://schemas.openxmlformats.org/officeDocument/2006/relationships/theme" Target="/ppt/slideMasters/theme/theme1.xml" Id="R78d88737176741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0d65b577a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194be070241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22e97491242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082aa157d43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d94ebd13047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931b7e7df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26e677ebf4f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2102415164b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EIDAL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EIDAL BYGG AS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3 096 567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507 148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398 369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2 011 717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2 692 805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ASLE HARALDSET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EIDAL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Haugagutu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eidalbygg@gmail.com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998 550 556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EIDAL BYGG AS</a:t>
            </a:r>
          </a:p>
        </p:txBody>
      </p:sp>
    </p:spTree>
  </p:cSld>
  <p:clrMapOvr>
    <a:masterClrMapping xmlns:a="http://schemas.openxmlformats.org/drawingml/2006/main"/>
  </p:clrMapOvr>
</p:sld>
</file>