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5a81f7510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d67bda3244894"/>
  </p:sldMasterIdLst>
  <p:sldIdLst>
    <p:sldId xmlns:r="http://schemas.openxmlformats.org/officeDocument/2006/relationships" id="256" r:id="Rc5e6323d29814ed6"/>
    <p:sldId xmlns:r="http://schemas.openxmlformats.org/officeDocument/2006/relationships" id="257" r:id="Rfa556708b52e4ca6"/>
    <p:sldId xmlns:r="http://schemas.openxmlformats.org/officeDocument/2006/relationships" id="258" r:id="R43f06eb836c74bd6"/>
    <p:sldId xmlns:r="http://schemas.openxmlformats.org/officeDocument/2006/relationships" id="259" r:id="R1403d0aa1eeb4686"/>
    <p:sldId xmlns:r="http://schemas.openxmlformats.org/officeDocument/2006/relationships" id="260" r:id="R9b7ca88610a84748"/>
    <p:sldId xmlns:r="http://schemas.openxmlformats.org/officeDocument/2006/relationships" id="261" r:id="R3ca5e2e27c884fbd"/>
    <p:sldId xmlns:r="http://schemas.openxmlformats.org/officeDocument/2006/relationships" id="262" r:id="R001448af176c46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d67bda3244894" /><Relationship Type="http://schemas.openxmlformats.org/officeDocument/2006/relationships/slide" Target="/ppt/slides/slide1.xml" Id="Rc5e6323d29814ed6" /><Relationship Type="http://schemas.openxmlformats.org/officeDocument/2006/relationships/slide" Target="/ppt/slides/slide2.xml" Id="Rfa556708b52e4ca6" /><Relationship Type="http://schemas.openxmlformats.org/officeDocument/2006/relationships/slide" Target="/ppt/slides/slide3.xml" Id="R43f06eb836c74bd6" /><Relationship Type="http://schemas.openxmlformats.org/officeDocument/2006/relationships/slide" Target="/ppt/slides/slide4.xml" Id="R1403d0aa1eeb4686" /><Relationship Type="http://schemas.openxmlformats.org/officeDocument/2006/relationships/slide" Target="/ppt/slides/slide5.xml" Id="R9b7ca88610a84748" /><Relationship Type="http://schemas.openxmlformats.org/officeDocument/2006/relationships/slide" Target="/ppt/slides/slide6.xml" Id="R3ca5e2e27c884fbd" /><Relationship Type="http://schemas.openxmlformats.org/officeDocument/2006/relationships/slide" Target="/ppt/slides/slide7.xml" Id="R001448af176c46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1ac1f1f5a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e0f8882c456e" /><Relationship Type="http://schemas.openxmlformats.org/officeDocument/2006/relationships/theme" Target="/ppt/slideMasters/theme/theme1.xml" Id="R96fece05bd82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ce0f8882c45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56322528b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c9af925e24e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5692e4004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ed218121b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870ed7472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6d6fcbdf1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1b0b366c8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CAMILLAS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CAMILLAS EIENDOM AS ble etablert [år] og holder til i Dalekvam.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1 554 957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1 036 886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5 670 882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JORDALEN 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CAMILLAS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JORDALEN ARNKJELL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industriområde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5722 Dalekvam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998 548 403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CAMILLAS EIENDOM AS</a:t>
            </a:r>
          </a:p>
        </p:txBody>
      </p:sp>
    </p:spTree>
  </p:cSld>
  <p:clrMapOvr>
    <a:masterClrMapping xmlns:a="http://schemas.openxmlformats.org/drawingml/2006/main"/>
  </p:clrMapOvr>
</p:sld>
</file>