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31f00ef31448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284182d7524c9d"/>
  </p:sldMasterIdLst>
  <p:sldIdLst>
    <p:sldId xmlns:r="http://schemas.openxmlformats.org/officeDocument/2006/relationships" id="256" r:id="Rc245bd0358304c0f"/>
    <p:sldId xmlns:r="http://schemas.openxmlformats.org/officeDocument/2006/relationships" id="257" r:id="Ra5ebb3cd47034b3c"/>
    <p:sldId xmlns:r="http://schemas.openxmlformats.org/officeDocument/2006/relationships" id="258" r:id="Rd1570eec14e845cd"/>
    <p:sldId xmlns:r="http://schemas.openxmlformats.org/officeDocument/2006/relationships" id="259" r:id="Rf7c5e18a466847a8"/>
    <p:sldId xmlns:r="http://schemas.openxmlformats.org/officeDocument/2006/relationships" id="260" r:id="R6979a44297e44c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284182d7524c9d" /><Relationship Type="http://schemas.openxmlformats.org/officeDocument/2006/relationships/slide" Target="/ppt/slides/slide1.xml" Id="Rc245bd0358304c0f" /><Relationship Type="http://schemas.openxmlformats.org/officeDocument/2006/relationships/slide" Target="/ppt/slides/slide2.xml" Id="Ra5ebb3cd47034b3c" /><Relationship Type="http://schemas.openxmlformats.org/officeDocument/2006/relationships/slide" Target="/ppt/slides/slide3.xml" Id="Rd1570eec14e845cd" /><Relationship Type="http://schemas.openxmlformats.org/officeDocument/2006/relationships/slide" Target="/ppt/slides/slide4.xml" Id="Rf7c5e18a466847a8" /><Relationship Type="http://schemas.openxmlformats.org/officeDocument/2006/relationships/slide" Target="/ppt/slides/slide5.xml" Id="R6979a44297e44c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19b39789e48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c40e3b51f4f92" /><Relationship Type="http://schemas.openxmlformats.org/officeDocument/2006/relationships/theme" Target="/ppt/slideMasters/theme/theme1.xml" Id="R2dd8037fd76441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9c40e3b51f4f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2778c95cb4b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4424c73f94a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75c96308c43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5b5eab9a14a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15bb12be040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TRIPLECORK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TRIPLECORK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TRIPLECORK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TRIPLECORK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TRIPLECORK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TRIPLECORK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998 538 742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TRIPLECORK AS</a:t>
            </a:r>
          </a:p>
        </p:txBody>
      </p:sp>
    </p:spTree>
  </p:cSld>
  <p:clrMapOvr>
    <a:masterClrMapping xmlns:a="http://schemas.openxmlformats.org/drawingml/2006/main"/>
  </p:clrMapOvr>
</p:sld>
</file>