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28714202b644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d4fd15e5494420"/>
  </p:sldMasterIdLst>
  <p:sldIdLst>
    <p:sldId xmlns:r="http://schemas.openxmlformats.org/officeDocument/2006/relationships" id="256" r:id="R56ddc7b5bd354413"/>
    <p:sldId xmlns:r="http://schemas.openxmlformats.org/officeDocument/2006/relationships" id="257" r:id="R88c4bacd57544d91"/>
    <p:sldId xmlns:r="http://schemas.openxmlformats.org/officeDocument/2006/relationships" id="258" r:id="R8bbf67bb2f234667"/>
    <p:sldId xmlns:r="http://schemas.openxmlformats.org/officeDocument/2006/relationships" id="259" r:id="Rd69ffbc13d7c4e76"/>
    <p:sldId xmlns:r="http://schemas.openxmlformats.org/officeDocument/2006/relationships" id="260" r:id="Re8f77d1f15414e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d4fd15e5494420" /><Relationship Type="http://schemas.openxmlformats.org/officeDocument/2006/relationships/slide" Target="/ppt/slides/slide1.xml" Id="R56ddc7b5bd354413" /><Relationship Type="http://schemas.openxmlformats.org/officeDocument/2006/relationships/slide" Target="/ppt/slides/slide2.xml" Id="R88c4bacd57544d91" /><Relationship Type="http://schemas.openxmlformats.org/officeDocument/2006/relationships/slide" Target="/ppt/slides/slide3.xml" Id="R8bbf67bb2f234667" /><Relationship Type="http://schemas.openxmlformats.org/officeDocument/2006/relationships/slide" Target="/ppt/slides/slide4.xml" Id="Rd69ffbc13d7c4e76" /><Relationship Type="http://schemas.openxmlformats.org/officeDocument/2006/relationships/slide" Target="/ppt/slides/slide5.xml" Id="Re8f77d1f15414e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4f9ea80a3249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805d3bf3a4e68" /><Relationship Type="http://schemas.openxmlformats.org/officeDocument/2006/relationships/theme" Target="/ppt/slideMasters/theme/theme1.xml" Id="R6dde47926a4b41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d805d3bf3a4e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68e396dc74f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73f6fde8a4b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20c5cc14540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5a4ac80d247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49771d4cf49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HELGELAND OIL TREATMENT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OIL TREATMENT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HELGELAND OIL TREATMENT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OIL TREATMENT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OIL TREATMENT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OIL TREATMENT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998 535 360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OIL TREATMENT AS</a:t>
            </a:r>
          </a:p>
        </p:txBody>
      </p:sp>
    </p:spTree>
  </p:cSld>
  <p:clrMapOvr>
    <a:masterClrMapping xmlns:a="http://schemas.openxmlformats.org/drawingml/2006/main"/>
  </p:clrMapOvr>
</p:sld>
</file>