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d7f70cbec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7e779e617461f"/>
  </p:sldMasterIdLst>
  <p:sldIdLst>
    <p:sldId xmlns:r="http://schemas.openxmlformats.org/officeDocument/2006/relationships" id="256" r:id="R3d4bf728f4f64276"/>
    <p:sldId xmlns:r="http://schemas.openxmlformats.org/officeDocument/2006/relationships" id="257" r:id="Ra8bf4fd9c4974545"/>
    <p:sldId xmlns:r="http://schemas.openxmlformats.org/officeDocument/2006/relationships" id="258" r:id="R2d6ccd2c900e4bf4"/>
    <p:sldId xmlns:r="http://schemas.openxmlformats.org/officeDocument/2006/relationships" id="259" r:id="R9e6889d8d4294e93"/>
    <p:sldId xmlns:r="http://schemas.openxmlformats.org/officeDocument/2006/relationships" id="260" r:id="R8b8f6ea677054ff3"/>
    <p:sldId xmlns:r="http://schemas.openxmlformats.org/officeDocument/2006/relationships" id="261" r:id="R59869252af864822"/>
    <p:sldId xmlns:r="http://schemas.openxmlformats.org/officeDocument/2006/relationships" id="262" r:id="Ra75f745fa8d7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7e779e617461f" /><Relationship Type="http://schemas.openxmlformats.org/officeDocument/2006/relationships/slide" Target="/ppt/slides/slide1.xml" Id="R3d4bf728f4f64276" /><Relationship Type="http://schemas.openxmlformats.org/officeDocument/2006/relationships/slide" Target="/ppt/slides/slide2.xml" Id="Ra8bf4fd9c4974545" /><Relationship Type="http://schemas.openxmlformats.org/officeDocument/2006/relationships/slide" Target="/ppt/slides/slide3.xml" Id="R2d6ccd2c900e4bf4" /><Relationship Type="http://schemas.openxmlformats.org/officeDocument/2006/relationships/slide" Target="/ppt/slides/slide4.xml" Id="R9e6889d8d4294e93" /><Relationship Type="http://schemas.openxmlformats.org/officeDocument/2006/relationships/slide" Target="/ppt/slides/slide5.xml" Id="R8b8f6ea677054ff3" /><Relationship Type="http://schemas.openxmlformats.org/officeDocument/2006/relationships/slide" Target="/ppt/slides/slide6.xml" Id="R59869252af864822" /><Relationship Type="http://schemas.openxmlformats.org/officeDocument/2006/relationships/slide" Target="/ppt/slides/slide7.xml" Id="Ra75f745fa8d7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acd25df2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52e78d8e4b79" /><Relationship Type="http://schemas.openxmlformats.org/officeDocument/2006/relationships/theme" Target="/ppt/slideMasters/theme/theme1.xml" Id="R7d99b5832254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1f52e78d8e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3e3a5b2ad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5db65611a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e8e6b98a8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73f12410a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79b6ceda6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73fc4db34a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d6f250dd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OKSNES ANLEGG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OKSNES ANLEGG &amp; MASKIN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2 312 206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OKSNES OVE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Oksnesvegen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998 533 880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OKSNES ANLEGG &amp; MASKIN AS</a:t>
            </a:r>
          </a:p>
        </p:txBody>
      </p:sp>
    </p:spTree>
  </p:cSld>
  <p:clrMapOvr>
    <a:masterClrMapping xmlns:a="http://schemas.openxmlformats.org/drawingml/2006/main"/>
  </p:clrMapOvr>
</p:sld>
</file>