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3b23ebd03c47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8d6103d0014b48"/>
  </p:sldMasterIdLst>
  <p:sldIdLst>
    <p:sldId xmlns:r="http://schemas.openxmlformats.org/officeDocument/2006/relationships" id="256" r:id="R9cbf24a1624c4e10"/>
    <p:sldId xmlns:r="http://schemas.openxmlformats.org/officeDocument/2006/relationships" id="257" r:id="R0c0f8955cd904681"/>
    <p:sldId xmlns:r="http://schemas.openxmlformats.org/officeDocument/2006/relationships" id="258" r:id="R58198b9a0c9546f7"/>
    <p:sldId xmlns:r="http://schemas.openxmlformats.org/officeDocument/2006/relationships" id="259" r:id="R9fc53afb3e1a4e6a"/>
    <p:sldId xmlns:r="http://schemas.openxmlformats.org/officeDocument/2006/relationships" id="260" r:id="Rc390fbc4ddb54576"/>
    <p:sldId xmlns:r="http://schemas.openxmlformats.org/officeDocument/2006/relationships" id="261" r:id="Rf409b1ed64a74ba3"/>
    <p:sldId xmlns:r="http://schemas.openxmlformats.org/officeDocument/2006/relationships" id="262" r:id="Rce6a0f4881ae4c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8d6103d0014b48" /><Relationship Type="http://schemas.openxmlformats.org/officeDocument/2006/relationships/slide" Target="/ppt/slides/slide1.xml" Id="R9cbf24a1624c4e10" /><Relationship Type="http://schemas.openxmlformats.org/officeDocument/2006/relationships/slide" Target="/ppt/slides/slide2.xml" Id="R0c0f8955cd904681" /><Relationship Type="http://schemas.openxmlformats.org/officeDocument/2006/relationships/slide" Target="/ppt/slides/slide3.xml" Id="R58198b9a0c9546f7" /><Relationship Type="http://schemas.openxmlformats.org/officeDocument/2006/relationships/slide" Target="/ppt/slides/slide4.xml" Id="R9fc53afb3e1a4e6a" /><Relationship Type="http://schemas.openxmlformats.org/officeDocument/2006/relationships/slide" Target="/ppt/slides/slide5.xml" Id="Rc390fbc4ddb54576" /><Relationship Type="http://schemas.openxmlformats.org/officeDocument/2006/relationships/slide" Target="/ppt/slides/slide6.xml" Id="Rf409b1ed64a74ba3" /><Relationship Type="http://schemas.openxmlformats.org/officeDocument/2006/relationships/slide" Target="/ppt/slides/slide7.xml" Id="Rce6a0f4881ae4c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f4734759df4b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bf645e17645f9" /><Relationship Type="http://schemas.openxmlformats.org/officeDocument/2006/relationships/theme" Target="/ppt/slideMasters/theme/theme1.xml" Id="Rd2167c55fe7a42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bbf645e17645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fc5a2b47e45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d8a079ddc42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843d4531947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af63c0a8446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df5cc47164b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e047c305447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b559b321f4c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 BAKKEVOLD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BAKKEVOLD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BAKKEVOLD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BAKKEVOLD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BAKKEVOLD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BAKKEVOLD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291 850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3 954 304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6 221 230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BAKKEVOLD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BAKKEVOLD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BAKKEVOLD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Søvigheia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4643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998 529 964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BAKKEVOLD AS</a:t>
            </a:r>
          </a:p>
        </p:txBody>
      </p:sp>
    </p:spTree>
  </p:cSld>
  <p:clrMapOvr>
    <a:masterClrMapping xmlns:a="http://schemas.openxmlformats.org/drawingml/2006/main"/>
  </p:clrMapOvr>
</p:sld>
</file>