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e879df2e3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744184afd4020"/>
  </p:sldMasterIdLst>
  <p:sldIdLst>
    <p:sldId xmlns:r="http://schemas.openxmlformats.org/officeDocument/2006/relationships" id="256" r:id="R21259f41c22f4b95"/>
    <p:sldId xmlns:r="http://schemas.openxmlformats.org/officeDocument/2006/relationships" id="257" r:id="R427ac04ec2aa41f5"/>
    <p:sldId xmlns:r="http://schemas.openxmlformats.org/officeDocument/2006/relationships" id="258" r:id="R903ee13d17204912"/>
    <p:sldId xmlns:r="http://schemas.openxmlformats.org/officeDocument/2006/relationships" id="259" r:id="R9d63a07166ad4953"/>
    <p:sldId xmlns:r="http://schemas.openxmlformats.org/officeDocument/2006/relationships" id="260" r:id="Rc98614b61f9f4639"/>
    <p:sldId xmlns:r="http://schemas.openxmlformats.org/officeDocument/2006/relationships" id="261" r:id="R2f680fa732d5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744184afd4020" /><Relationship Type="http://schemas.openxmlformats.org/officeDocument/2006/relationships/slide" Target="/ppt/slides/slide1.xml" Id="R21259f41c22f4b95" /><Relationship Type="http://schemas.openxmlformats.org/officeDocument/2006/relationships/slide" Target="/ppt/slides/slide2.xml" Id="R427ac04ec2aa41f5" /><Relationship Type="http://schemas.openxmlformats.org/officeDocument/2006/relationships/slide" Target="/ppt/slides/slide3.xml" Id="R903ee13d17204912" /><Relationship Type="http://schemas.openxmlformats.org/officeDocument/2006/relationships/slide" Target="/ppt/slides/slide4.xml" Id="R9d63a07166ad4953" /><Relationship Type="http://schemas.openxmlformats.org/officeDocument/2006/relationships/slide" Target="/ppt/slides/slide5.xml" Id="Rc98614b61f9f4639" /><Relationship Type="http://schemas.openxmlformats.org/officeDocument/2006/relationships/slide" Target="/ppt/slides/slide6.xml" Id="R2f680fa732d5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b9e088909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ef26225e54cfd" /><Relationship Type="http://schemas.openxmlformats.org/officeDocument/2006/relationships/theme" Target="/ppt/slideMasters/theme/theme1.xml" Id="R22d332c3ad7d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ef26225e5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9196cee0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28a019d34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e2314beaf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1ef42bec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cc30cdab145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4b5c3b0f2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INSPIRASHOP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INSPIRASHOP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998 528 569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INSPIRASHOP AS</a:t>
            </a:r>
          </a:p>
        </p:txBody>
      </p:sp>
    </p:spTree>
  </p:cSld>
  <p:clrMapOvr>
    <a:masterClrMapping xmlns:a="http://schemas.openxmlformats.org/drawingml/2006/main"/>
  </p:clrMapOvr>
</p:sld>
</file>