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5a57be7df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60514ef1649e4"/>
  </p:sldMasterIdLst>
  <p:sldIdLst>
    <p:sldId xmlns:r="http://schemas.openxmlformats.org/officeDocument/2006/relationships" id="256" r:id="Redd339c684df4956"/>
    <p:sldId xmlns:r="http://schemas.openxmlformats.org/officeDocument/2006/relationships" id="257" r:id="Ra676124e006d4995"/>
    <p:sldId xmlns:r="http://schemas.openxmlformats.org/officeDocument/2006/relationships" id="258" r:id="Rdafab493009b4968"/>
    <p:sldId xmlns:r="http://schemas.openxmlformats.org/officeDocument/2006/relationships" id="259" r:id="Rb0058754f8e14ba9"/>
    <p:sldId xmlns:r="http://schemas.openxmlformats.org/officeDocument/2006/relationships" id="260" r:id="Ra1a6d1723df9490d"/>
    <p:sldId xmlns:r="http://schemas.openxmlformats.org/officeDocument/2006/relationships" id="261" r:id="Rdab58a3cef5945d2"/>
    <p:sldId xmlns:r="http://schemas.openxmlformats.org/officeDocument/2006/relationships" id="262" r:id="R6a7881c83a08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60514ef1649e4" /><Relationship Type="http://schemas.openxmlformats.org/officeDocument/2006/relationships/slide" Target="/ppt/slides/slide1.xml" Id="Redd339c684df4956" /><Relationship Type="http://schemas.openxmlformats.org/officeDocument/2006/relationships/slide" Target="/ppt/slides/slide2.xml" Id="Ra676124e006d4995" /><Relationship Type="http://schemas.openxmlformats.org/officeDocument/2006/relationships/slide" Target="/ppt/slides/slide3.xml" Id="Rdafab493009b4968" /><Relationship Type="http://schemas.openxmlformats.org/officeDocument/2006/relationships/slide" Target="/ppt/slides/slide4.xml" Id="Rb0058754f8e14ba9" /><Relationship Type="http://schemas.openxmlformats.org/officeDocument/2006/relationships/slide" Target="/ppt/slides/slide5.xml" Id="Ra1a6d1723df9490d" /><Relationship Type="http://schemas.openxmlformats.org/officeDocument/2006/relationships/slide" Target="/ppt/slides/slide6.xml" Id="Rdab58a3cef5945d2" /><Relationship Type="http://schemas.openxmlformats.org/officeDocument/2006/relationships/slide" Target="/ppt/slides/slide7.xml" Id="R6a7881c83a08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cee699bec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4201bc004eba" /><Relationship Type="http://schemas.openxmlformats.org/officeDocument/2006/relationships/theme" Target="/ppt/slideMasters/theme/theme1.xml" Id="Raa9f9f334d1f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54201bc00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0c6e5ba27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e86976cd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fe6b3aec7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3535740ac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70618d8f4e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96081ec9649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0c1a613fa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JØRGEN A. DVERSNES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JØRGEN A. DVERSNES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47 822 141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15 875 453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ARNT DVERSNES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TØNNESSEN  –  39,7 %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TØNNESSEN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EIGESTAD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jorgen@dversnes.no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