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61561710444f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8911d3867e4f8b"/>
  </p:sldMasterIdLst>
  <p:sldIdLst>
    <p:sldId xmlns:r="http://schemas.openxmlformats.org/officeDocument/2006/relationships" id="256" r:id="Rb5ed98b2bbd448b3"/>
    <p:sldId xmlns:r="http://schemas.openxmlformats.org/officeDocument/2006/relationships" id="257" r:id="R1184a6ae16a74962"/>
    <p:sldId xmlns:r="http://schemas.openxmlformats.org/officeDocument/2006/relationships" id="258" r:id="Rf5e76ad7ad344f64"/>
    <p:sldId xmlns:r="http://schemas.openxmlformats.org/officeDocument/2006/relationships" id="259" r:id="R0ac01e4d590a408d"/>
    <p:sldId xmlns:r="http://schemas.openxmlformats.org/officeDocument/2006/relationships" id="260" r:id="Rc908706349364e15"/>
    <p:sldId xmlns:r="http://schemas.openxmlformats.org/officeDocument/2006/relationships" id="261" r:id="R35c74a1233e84d85"/>
    <p:sldId xmlns:r="http://schemas.openxmlformats.org/officeDocument/2006/relationships" id="262" r:id="R33d19936a2bc45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8911d3867e4f8b" /><Relationship Type="http://schemas.openxmlformats.org/officeDocument/2006/relationships/slide" Target="/ppt/slides/slide1.xml" Id="Rb5ed98b2bbd448b3" /><Relationship Type="http://schemas.openxmlformats.org/officeDocument/2006/relationships/slide" Target="/ppt/slides/slide2.xml" Id="R1184a6ae16a74962" /><Relationship Type="http://schemas.openxmlformats.org/officeDocument/2006/relationships/slide" Target="/ppt/slides/slide3.xml" Id="Rf5e76ad7ad344f64" /><Relationship Type="http://schemas.openxmlformats.org/officeDocument/2006/relationships/slide" Target="/ppt/slides/slide4.xml" Id="R0ac01e4d590a408d" /><Relationship Type="http://schemas.openxmlformats.org/officeDocument/2006/relationships/slide" Target="/ppt/slides/slide5.xml" Id="Rc908706349364e15" /><Relationship Type="http://schemas.openxmlformats.org/officeDocument/2006/relationships/slide" Target="/ppt/slides/slide6.xml" Id="R35c74a1233e84d85" /><Relationship Type="http://schemas.openxmlformats.org/officeDocument/2006/relationships/slide" Target="/ppt/slides/slide7.xml" Id="R33d19936a2bc45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7e97241dc24c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59716309f4b52" /><Relationship Type="http://schemas.openxmlformats.org/officeDocument/2006/relationships/theme" Target="/ppt/slideMasters/theme/theme1.xml" Id="Ra5d0692981374d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e59716309f4b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1693b0ea647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312daa77e41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ea72cb1d94f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992405f174e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db8c678a44c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6613601a643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87878db2042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TEKODA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TEKODA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TEKODA ELEKTRO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TEKODA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TEKODA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TEKODA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21 214 486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618 251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510 932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935 550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4 479 893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TEKODA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ELEKTROPROFF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TEKODA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Kongsvingervegen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998 480 132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TEKODA ELEKTRO AS</a:t>
            </a:r>
          </a:p>
        </p:txBody>
      </p:sp>
    </p:spTree>
  </p:cSld>
  <p:clrMapOvr>
    <a:masterClrMapping xmlns:a="http://schemas.openxmlformats.org/drawingml/2006/main"/>
  </p:clrMapOvr>
</p:sld>
</file>