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5cd51810d14e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1cf38bad7941b4"/>
  </p:sldMasterIdLst>
  <p:sldIdLst>
    <p:sldId xmlns:r="http://schemas.openxmlformats.org/officeDocument/2006/relationships" id="256" r:id="R0e202bc6ad534261"/>
    <p:sldId xmlns:r="http://schemas.openxmlformats.org/officeDocument/2006/relationships" id="257" r:id="R7984a85bd1e44746"/>
    <p:sldId xmlns:r="http://schemas.openxmlformats.org/officeDocument/2006/relationships" id="258" r:id="R4fc2a1758c484126"/>
    <p:sldId xmlns:r="http://schemas.openxmlformats.org/officeDocument/2006/relationships" id="259" r:id="R0c919b1c9ef24bd3"/>
    <p:sldId xmlns:r="http://schemas.openxmlformats.org/officeDocument/2006/relationships" id="260" r:id="R2563ab7932784b0a"/>
    <p:sldId xmlns:r="http://schemas.openxmlformats.org/officeDocument/2006/relationships" id="261" r:id="R3b0b055980bf4ebb"/>
    <p:sldId xmlns:r="http://schemas.openxmlformats.org/officeDocument/2006/relationships" id="262" r:id="R29b2ebde153340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1cf38bad7941b4" /><Relationship Type="http://schemas.openxmlformats.org/officeDocument/2006/relationships/slide" Target="/ppt/slides/slide1.xml" Id="R0e202bc6ad534261" /><Relationship Type="http://schemas.openxmlformats.org/officeDocument/2006/relationships/slide" Target="/ppt/slides/slide2.xml" Id="R7984a85bd1e44746" /><Relationship Type="http://schemas.openxmlformats.org/officeDocument/2006/relationships/slide" Target="/ppt/slides/slide3.xml" Id="R4fc2a1758c484126" /><Relationship Type="http://schemas.openxmlformats.org/officeDocument/2006/relationships/slide" Target="/ppt/slides/slide4.xml" Id="R0c919b1c9ef24bd3" /><Relationship Type="http://schemas.openxmlformats.org/officeDocument/2006/relationships/slide" Target="/ppt/slides/slide5.xml" Id="R2563ab7932784b0a" /><Relationship Type="http://schemas.openxmlformats.org/officeDocument/2006/relationships/slide" Target="/ppt/slides/slide6.xml" Id="R3b0b055980bf4ebb" /><Relationship Type="http://schemas.openxmlformats.org/officeDocument/2006/relationships/slide" Target="/ppt/slides/slide7.xml" Id="R29b2ebde153340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eb1457470b4a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e27dde26a420c" /><Relationship Type="http://schemas.openxmlformats.org/officeDocument/2006/relationships/theme" Target="/ppt/slideMasters/theme/theme1.xml" Id="R080e6c33893d43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be27dde26a42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40c805e6e4c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bb23e13cd4b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b9cc24d6043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1210deda24e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56cf2aabd4b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37990a68c42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2dbf38dac4f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LINDSET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LINDSET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 ENTREPRENØR AS ble etablert [år] og holder til i Tresfjord.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LINDSET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LINDSET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LINDSET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42 210 001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6 558 352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5 119 324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17 927 833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26 816 670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LINDSET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LINDSET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Neremsvegen 107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6391 Tresfjord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998 477 883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LINDSET ENTREPRENØR AS</a:t>
            </a:r>
          </a:p>
        </p:txBody>
      </p:sp>
    </p:spTree>
  </p:cSld>
  <p:clrMapOvr>
    <a:masterClrMapping xmlns:a="http://schemas.openxmlformats.org/drawingml/2006/main"/>
  </p:clrMapOvr>
</p:sld>
</file>