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212a97615d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5cc5a9dfa466e"/>
  </p:sldMasterIdLst>
  <p:sldIdLst>
    <p:sldId xmlns:r="http://schemas.openxmlformats.org/officeDocument/2006/relationships" id="256" r:id="R61337736cefa49b0"/>
    <p:sldId xmlns:r="http://schemas.openxmlformats.org/officeDocument/2006/relationships" id="257" r:id="Rc756666914144df9"/>
    <p:sldId xmlns:r="http://schemas.openxmlformats.org/officeDocument/2006/relationships" id="258" r:id="R2560d407028641d9"/>
    <p:sldId xmlns:r="http://schemas.openxmlformats.org/officeDocument/2006/relationships" id="259" r:id="R4af4fc200c8548f8"/>
    <p:sldId xmlns:r="http://schemas.openxmlformats.org/officeDocument/2006/relationships" id="260" r:id="R7f440412ceae417c"/>
    <p:sldId xmlns:r="http://schemas.openxmlformats.org/officeDocument/2006/relationships" id="261" r:id="Rdcf74d0dac2d4dbe"/>
    <p:sldId xmlns:r="http://schemas.openxmlformats.org/officeDocument/2006/relationships" id="262" r:id="R0eb0a86d6456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5cc5a9dfa466e" /><Relationship Type="http://schemas.openxmlformats.org/officeDocument/2006/relationships/slide" Target="/ppt/slides/slide1.xml" Id="R61337736cefa49b0" /><Relationship Type="http://schemas.openxmlformats.org/officeDocument/2006/relationships/slide" Target="/ppt/slides/slide2.xml" Id="Rc756666914144df9" /><Relationship Type="http://schemas.openxmlformats.org/officeDocument/2006/relationships/slide" Target="/ppt/slides/slide3.xml" Id="R2560d407028641d9" /><Relationship Type="http://schemas.openxmlformats.org/officeDocument/2006/relationships/slide" Target="/ppt/slides/slide4.xml" Id="R4af4fc200c8548f8" /><Relationship Type="http://schemas.openxmlformats.org/officeDocument/2006/relationships/slide" Target="/ppt/slides/slide5.xml" Id="R7f440412ceae417c" /><Relationship Type="http://schemas.openxmlformats.org/officeDocument/2006/relationships/slide" Target="/ppt/slides/slide6.xml" Id="Rdcf74d0dac2d4dbe" /><Relationship Type="http://schemas.openxmlformats.org/officeDocument/2006/relationships/slide" Target="/ppt/slides/slide7.xml" Id="R0eb0a86d6456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1eb3fbc6e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72e5c58649ad" /><Relationship Type="http://schemas.openxmlformats.org/officeDocument/2006/relationships/theme" Target="/ppt/slideMasters/theme/theme1.xml" Id="R9aeee12e1b19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f72e5c58649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de0ebb5d2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7f6cba3f2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3f3d4385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69ba21277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cbd91becc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dba3e5c0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20ffe6175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 BYGGSERVICE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3 151 304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767 205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RUDZITE MONTA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Nermarka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8802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rudzitemonta@inbox.lv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998 477 808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BYGGSERVICE AS</a:t>
            </a:r>
          </a:p>
        </p:txBody>
      </p:sp>
    </p:spTree>
  </p:cSld>
  <p:clrMapOvr>
    <a:masterClrMapping xmlns:a="http://schemas.openxmlformats.org/drawingml/2006/main"/>
  </p:clrMapOvr>
</p:sld>
</file>