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dc79c99e9642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5df717f70470e"/>
  </p:sldMasterIdLst>
  <p:sldIdLst>
    <p:sldId xmlns:r="http://schemas.openxmlformats.org/officeDocument/2006/relationships" id="256" r:id="R94076c825ded473c"/>
    <p:sldId xmlns:r="http://schemas.openxmlformats.org/officeDocument/2006/relationships" id="257" r:id="R1071275bc8a54370"/>
    <p:sldId xmlns:r="http://schemas.openxmlformats.org/officeDocument/2006/relationships" id="258" r:id="Rccbda294da74448a"/>
    <p:sldId xmlns:r="http://schemas.openxmlformats.org/officeDocument/2006/relationships" id="259" r:id="R16d9c9905e0849ea"/>
    <p:sldId xmlns:r="http://schemas.openxmlformats.org/officeDocument/2006/relationships" id="260" r:id="Rd8695bef911346f6"/>
    <p:sldId xmlns:r="http://schemas.openxmlformats.org/officeDocument/2006/relationships" id="261" r:id="R854704b6e35e4984"/>
    <p:sldId xmlns:r="http://schemas.openxmlformats.org/officeDocument/2006/relationships" id="262" r:id="Rc2ba55dc6fcf4d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5df717f70470e" /><Relationship Type="http://schemas.openxmlformats.org/officeDocument/2006/relationships/slide" Target="/ppt/slides/slide1.xml" Id="R94076c825ded473c" /><Relationship Type="http://schemas.openxmlformats.org/officeDocument/2006/relationships/slide" Target="/ppt/slides/slide2.xml" Id="R1071275bc8a54370" /><Relationship Type="http://schemas.openxmlformats.org/officeDocument/2006/relationships/slide" Target="/ppt/slides/slide3.xml" Id="Rccbda294da74448a" /><Relationship Type="http://schemas.openxmlformats.org/officeDocument/2006/relationships/slide" Target="/ppt/slides/slide4.xml" Id="R16d9c9905e0849ea" /><Relationship Type="http://schemas.openxmlformats.org/officeDocument/2006/relationships/slide" Target="/ppt/slides/slide5.xml" Id="Rd8695bef911346f6" /><Relationship Type="http://schemas.openxmlformats.org/officeDocument/2006/relationships/slide" Target="/ppt/slides/slide6.xml" Id="R854704b6e35e4984" /><Relationship Type="http://schemas.openxmlformats.org/officeDocument/2006/relationships/slide" Target="/ppt/slides/slide7.xml" Id="Rc2ba55dc6fcf4d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ea6a14842742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99cf6fa44436e" /><Relationship Type="http://schemas.openxmlformats.org/officeDocument/2006/relationships/theme" Target="/ppt/slideMasters/theme/theme1.xml" Id="Rb8fdbbbe4cca40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f99cf6fa4443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0fee34f204b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a7839822e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7af8b26c2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f1da379bd4f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bc8111c2645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b1b89e56b41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8a68796f64d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JAST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JAST INVEST AS ble etablert [år] og holder til i Kolvereid.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365 550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277 788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1 248 353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3 595 353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3 708 401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STRANDVAHL JARLE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Strandvalvegen 189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j-stran3@online.no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998 476 194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JAST INVEST AS</a:t>
            </a:r>
          </a:p>
        </p:txBody>
      </p:sp>
    </p:spTree>
  </p:cSld>
  <p:clrMapOvr>
    <a:masterClrMapping xmlns:a="http://schemas.openxmlformats.org/drawingml/2006/main"/>
  </p:clrMapOvr>
</p:sld>
</file>