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dd8a2aa5e14c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f4248dff38460d"/>
  </p:sldMasterIdLst>
  <p:sldIdLst>
    <p:sldId xmlns:r="http://schemas.openxmlformats.org/officeDocument/2006/relationships" id="256" r:id="R7a9cd074167d4355"/>
    <p:sldId xmlns:r="http://schemas.openxmlformats.org/officeDocument/2006/relationships" id="257" r:id="R4e8d5ba2605b44d8"/>
    <p:sldId xmlns:r="http://schemas.openxmlformats.org/officeDocument/2006/relationships" id="258" r:id="R9210c9d9d8414d95"/>
    <p:sldId xmlns:r="http://schemas.openxmlformats.org/officeDocument/2006/relationships" id="259" r:id="Re752ab76776b489c"/>
    <p:sldId xmlns:r="http://schemas.openxmlformats.org/officeDocument/2006/relationships" id="260" r:id="R9840a4864d584797"/>
    <p:sldId xmlns:r="http://schemas.openxmlformats.org/officeDocument/2006/relationships" id="261" r:id="R2ac94a17eedf47e9"/>
    <p:sldId xmlns:r="http://schemas.openxmlformats.org/officeDocument/2006/relationships" id="262" r:id="Rabf7920f2cb042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f4248dff38460d" /><Relationship Type="http://schemas.openxmlformats.org/officeDocument/2006/relationships/slide" Target="/ppt/slides/slide1.xml" Id="R7a9cd074167d4355" /><Relationship Type="http://schemas.openxmlformats.org/officeDocument/2006/relationships/slide" Target="/ppt/slides/slide2.xml" Id="R4e8d5ba2605b44d8" /><Relationship Type="http://schemas.openxmlformats.org/officeDocument/2006/relationships/slide" Target="/ppt/slides/slide3.xml" Id="R9210c9d9d8414d95" /><Relationship Type="http://schemas.openxmlformats.org/officeDocument/2006/relationships/slide" Target="/ppt/slides/slide4.xml" Id="Re752ab76776b489c" /><Relationship Type="http://schemas.openxmlformats.org/officeDocument/2006/relationships/slide" Target="/ppt/slides/slide5.xml" Id="R9840a4864d584797" /><Relationship Type="http://schemas.openxmlformats.org/officeDocument/2006/relationships/slide" Target="/ppt/slides/slide6.xml" Id="R2ac94a17eedf47e9" /><Relationship Type="http://schemas.openxmlformats.org/officeDocument/2006/relationships/slide" Target="/ppt/slides/slide7.xml" Id="Rabf7920f2cb042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47457b9eba45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da9639cb54314" /><Relationship Type="http://schemas.openxmlformats.org/officeDocument/2006/relationships/theme" Target="/ppt/slideMasters/theme/theme1.xml" Id="Rf2622fdbcbe246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1da9639cb543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40eff7bbe4f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f75e0a5b849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e8de91c1e4f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3f9be46904b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dda7b2a3d4f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376aecbe643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cb3c09b9847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ARD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ARD GROUP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7 501 566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51 237 170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451 993 086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520 619 222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DYRANUT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998 474 272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 GROUP AS</a:t>
            </a:r>
          </a:p>
        </p:txBody>
      </p:sp>
    </p:spTree>
  </p:cSld>
  <p:clrMapOvr>
    <a:masterClrMapping xmlns:a="http://schemas.openxmlformats.org/drawingml/2006/main"/>
  </p:clrMapOvr>
</p:sld>
</file>