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fa57296c5849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b6d7a6df6246f9"/>
  </p:sldMasterIdLst>
  <p:sldIdLst>
    <p:sldId xmlns:r="http://schemas.openxmlformats.org/officeDocument/2006/relationships" id="256" r:id="Rffb04ddd13084d55"/>
    <p:sldId xmlns:r="http://schemas.openxmlformats.org/officeDocument/2006/relationships" id="257" r:id="R79942c89fc1e44a8"/>
    <p:sldId xmlns:r="http://schemas.openxmlformats.org/officeDocument/2006/relationships" id="258" r:id="R6a1ce95ec37442dc"/>
    <p:sldId xmlns:r="http://schemas.openxmlformats.org/officeDocument/2006/relationships" id="259" r:id="R7560ea28909c449b"/>
    <p:sldId xmlns:r="http://schemas.openxmlformats.org/officeDocument/2006/relationships" id="260" r:id="R5a93c6f3f2d74468"/>
    <p:sldId xmlns:r="http://schemas.openxmlformats.org/officeDocument/2006/relationships" id="261" r:id="R24078b975f564ca3"/>
    <p:sldId xmlns:r="http://schemas.openxmlformats.org/officeDocument/2006/relationships" id="262" r:id="R6f2ed15afe9e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6d7a6df6246f9" /><Relationship Type="http://schemas.openxmlformats.org/officeDocument/2006/relationships/slide" Target="/ppt/slides/slide1.xml" Id="Rffb04ddd13084d55" /><Relationship Type="http://schemas.openxmlformats.org/officeDocument/2006/relationships/slide" Target="/ppt/slides/slide2.xml" Id="R79942c89fc1e44a8" /><Relationship Type="http://schemas.openxmlformats.org/officeDocument/2006/relationships/slide" Target="/ppt/slides/slide3.xml" Id="R6a1ce95ec37442dc" /><Relationship Type="http://schemas.openxmlformats.org/officeDocument/2006/relationships/slide" Target="/ppt/slides/slide4.xml" Id="R7560ea28909c449b" /><Relationship Type="http://schemas.openxmlformats.org/officeDocument/2006/relationships/slide" Target="/ppt/slides/slide5.xml" Id="R5a93c6f3f2d74468" /><Relationship Type="http://schemas.openxmlformats.org/officeDocument/2006/relationships/slide" Target="/ppt/slides/slide6.xml" Id="R24078b975f564ca3" /><Relationship Type="http://schemas.openxmlformats.org/officeDocument/2006/relationships/slide" Target="/ppt/slides/slide7.xml" Id="R6f2ed15afe9e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9708ed74b4f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860b4473a4985" /><Relationship Type="http://schemas.openxmlformats.org/officeDocument/2006/relationships/theme" Target="/ppt/slideMasters/theme/theme1.xml" Id="R48bf64dab05848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c860b4473a49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ee9515924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433644a3c42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59cf9f8b8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fc44fe94f44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675cb628f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b74a2f77f41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9cc872f82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BCG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BCG HOLDING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3 294 830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BJERKAN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998 474 221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BCG HOLDING AS</a:t>
            </a:r>
          </a:p>
        </p:txBody>
      </p:sp>
    </p:spTree>
  </p:cSld>
  <p:clrMapOvr>
    <a:masterClrMapping xmlns:a="http://schemas.openxmlformats.org/drawingml/2006/main"/>
  </p:clrMapOvr>
</p:sld>
</file>