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98db188e1548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67f57041164fe6"/>
  </p:sldMasterIdLst>
  <p:sldIdLst>
    <p:sldId xmlns:r="http://schemas.openxmlformats.org/officeDocument/2006/relationships" id="256" r:id="R72aa013e94384cb9"/>
    <p:sldId xmlns:r="http://schemas.openxmlformats.org/officeDocument/2006/relationships" id="257" r:id="Rcc0af66742f3407d"/>
    <p:sldId xmlns:r="http://schemas.openxmlformats.org/officeDocument/2006/relationships" id="258" r:id="Raf8f1436c33c425e"/>
    <p:sldId xmlns:r="http://schemas.openxmlformats.org/officeDocument/2006/relationships" id="259" r:id="Refd35ca45cd64308"/>
    <p:sldId xmlns:r="http://schemas.openxmlformats.org/officeDocument/2006/relationships" id="260" r:id="R80f9b8c56e724c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67f57041164fe6" /><Relationship Type="http://schemas.openxmlformats.org/officeDocument/2006/relationships/slide" Target="/ppt/slides/slide1.xml" Id="R72aa013e94384cb9" /><Relationship Type="http://schemas.openxmlformats.org/officeDocument/2006/relationships/slide" Target="/ppt/slides/slide2.xml" Id="Rcc0af66742f3407d" /><Relationship Type="http://schemas.openxmlformats.org/officeDocument/2006/relationships/slide" Target="/ppt/slides/slide3.xml" Id="Raf8f1436c33c425e" /><Relationship Type="http://schemas.openxmlformats.org/officeDocument/2006/relationships/slide" Target="/ppt/slides/slide4.xml" Id="Refd35ca45cd64308" /><Relationship Type="http://schemas.openxmlformats.org/officeDocument/2006/relationships/slide" Target="/ppt/slides/slide5.xml" Id="R80f9b8c56e724c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bb5658db5f44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6a0d35fb54bfb" /><Relationship Type="http://schemas.openxmlformats.org/officeDocument/2006/relationships/theme" Target="/ppt/slideMasters/theme/theme1.xml" Id="R178955190b274c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86a0d35fb54b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9c198b8de543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6fc3e6c1648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9f71ef02044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05e10eae0945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1941113da41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HAIR SECRETS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HAIR SECRETS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HAIR SECRETS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HAIR SECRETS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HAIR SECRETS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HAIR SECRETS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998 468 655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HAIR SECRETS AS</a:t>
            </a:r>
          </a:p>
        </p:txBody>
      </p:sp>
    </p:spTree>
  </p:cSld>
  <p:clrMapOvr>
    <a:masterClrMapping xmlns:a="http://schemas.openxmlformats.org/drawingml/2006/main"/>
  </p:clrMapOvr>
</p:sld>
</file>