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0ee683d3c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4817d619d4d78"/>
  </p:sldMasterIdLst>
  <p:sldIdLst>
    <p:sldId xmlns:r="http://schemas.openxmlformats.org/officeDocument/2006/relationships" id="256" r:id="R30bfeab36a0e4f9d"/>
    <p:sldId xmlns:r="http://schemas.openxmlformats.org/officeDocument/2006/relationships" id="257" r:id="R5a37573df5d747da"/>
    <p:sldId xmlns:r="http://schemas.openxmlformats.org/officeDocument/2006/relationships" id="258" r:id="Rfdd1f39988354425"/>
    <p:sldId xmlns:r="http://schemas.openxmlformats.org/officeDocument/2006/relationships" id="259" r:id="R478436b090714c25"/>
    <p:sldId xmlns:r="http://schemas.openxmlformats.org/officeDocument/2006/relationships" id="260" r:id="Rb9e78f74ab63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4817d619d4d78" /><Relationship Type="http://schemas.openxmlformats.org/officeDocument/2006/relationships/slide" Target="/ppt/slides/slide1.xml" Id="R30bfeab36a0e4f9d" /><Relationship Type="http://schemas.openxmlformats.org/officeDocument/2006/relationships/slide" Target="/ppt/slides/slide2.xml" Id="R5a37573df5d747da" /><Relationship Type="http://schemas.openxmlformats.org/officeDocument/2006/relationships/slide" Target="/ppt/slides/slide3.xml" Id="Rfdd1f39988354425" /><Relationship Type="http://schemas.openxmlformats.org/officeDocument/2006/relationships/slide" Target="/ppt/slides/slide4.xml" Id="R478436b090714c25" /><Relationship Type="http://schemas.openxmlformats.org/officeDocument/2006/relationships/slide" Target="/ppt/slides/slide5.xml" Id="Rb9e78f74ab63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4df397795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89427ec414393" /><Relationship Type="http://schemas.openxmlformats.org/officeDocument/2006/relationships/theme" Target="/ppt/slideMasters/theme/theme1.xml" Id="R728696604ae0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89427ec41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32e271be442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af5fb38eb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ce9990ddd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715d801c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b67875114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 NORDISKE HANDELSGRUPPEN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NORDISKE HANDELSGRUPPEN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 NORDISKE HANDELSGRUPPEN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NORDISKE HANDELSGRUPPEN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NORDISKE HANDELSGRUPPEN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NORDISKE HANDELSGRUPPEN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998 457 130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 NORDISKE HANDELSGRUPPEN AS</a:t>
            </a:r>
          </a:p>
        </p:txBody>
      </p:sp>
    </p:spTree>
  </p:cSld>
  <p:clrMapOvr>
    <a:masterClrMapping xmlns:a="http://schemas.openxmlformats.org/drawingml/2006/main"/>
  </p:clrMapOvr>
</p:sld>
</file>