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3c63f3c8734e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c05eef6ad440f9"/>
  </p:sldMasterIdLst>
  <p:sldIdLst>
    <p:sldId xmlns:r="http://schemas.openxmlformats.org/officeDocument/2006/relationships" id="256" r:id="R814ab0a0e9424f5c"/>
    <p:sldId xmlns:r="http://schemas.openxmlformats.org/officeDocument/2006/relationships" id="257" r:id="R65c95f8e722944c9"/>
    <p:sldId xmlns:r="http://schemas.openxmlformats.org/officeDocument/2006/relationships" id="258" r:id="R12289873adf643ae"/>
    <p:sldId xmlns:r="http://schemas.openxmlformats.org/officeDocument/2006/relationships" id="259" r:id="Rfc3e4785af524497"/>
    <p:sldId xmlns:r="http://schemas.openxmlformats.org/officeDocument/2006/relationships" id="260" r:id="R04f6da3c7a294ca2"/>
    <p:sldId xmlns:r="http://schemas.openxmlformats.org/officeDocument/2006/relationships" id="261" r:id="R3efa60a5287c4364"/>
    <p:sldId xmlns:r="http://schemas.openxmlformats.org/officeDocument/2006/relationships" id="262" r:id="R67c8229777234f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05eef6ad440f9" /><Relationship Type="http://schemas.openxmlformats.org/officeDocument/2006/relationships/slide" Target="/ppt/slides/slide1.xml" Id="R814ab0a0e9424f5c" /><Relationship Type="http://schemas.openxmlformats.org/officeDocument/2006/relationships/slide" Target="/ppt/slides/slide2.xml" Id="R65c95f8e722944c9" /><Relationship Type="http://schemas.openxmlformats.org/officeDocument/2006/relationships/slide" Target="/ppt/slides/slide3.xml" Id="R12289873adf643ae" /><Relationship Type="http://schemas.openxmlformats.org/officeDocument/2006/relationships/slide" Target="/ppt/slides/slide4.xml" Id="Rfc3e4785af524497" /><Relationship Type="http://schemas.openxmlformats.org/officeDocument/2006/relationships/slide" Target="/ppt/slides/slide5.xml" Id="R04f6da3c7a294ca2" /><Relationship Type="http://schemas.openxmlformats.org/officeDocument/2006/relationships/slide" Target="/ppt/slides/slide6.xml" Id="R3efa60a5287c4364" /><Relationship Type="http://schemas.openxmlformats.org/officeDocument/2006/relationships/slide" Target="/ppt/slides/slide7.xml" Id="R67c8229777234f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90839d09c44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58eb1df504c61" /><Relationship Type="http://schemas.openxmlformats.org/officeDocument/2006/relationships/theme" Target="/ppt/slideMasters/theme/theme1.xml" Id="R5a70d4d8e190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158eb1df504c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3fa4a7a7e4c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93f71465f42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86b55394149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7cd3d44e145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15ffdfbc048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0d6f5a5614d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d6395a8cf41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BERRAY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BERRAY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BERRAY INVEST AS ble etablert [år] og holder til i Fetsund.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BERRAY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BERRAY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BERRAY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3 417 603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44 506 956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45 150 122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BERRAY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BERRAY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Steingardsgrinda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1900 Fetsund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998 450 187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BERRAY INVEST AS</a:t>
            </a:r>
          </a:p>
        </p:txBody>
      </p:sp>
    </p:spTree>
  </p:cSld>
  <p:clrMapOvr>
    <a:masterClrMapping xmlns:a="http://schemas.openxmlformats.org/drawingml/2006/main"/>
  </p:clrMapOvr>
</p:sld>
</file>