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75af6a815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2a8bb175f4ca4"/>
  </p:sldMasterIdLst>
  <p:sldIdLst>
    <p:sldId xmlns:r="http://schemas.openxmlformats.org/officeDocument/2006/relationships" id="256" r:id="Rf39c8908e5054c36"/>
    <p:sldId xmlns:r="http://schemas.openxmlformats.org/officeDocument/2006/relationships" id="257" r:id="R6c0b775d03a64487"/>
    <p:sldId xmlns:r="http://schemas.openxmlformats.org/officeDocument/2006/relationships" id="258" r:id="R454e8ba1fdaf43bc"/>
    <p:sldId xmlns:r="http://schemas.openxmlformats.org/officeDocument/2006/relationships" id="259" r:id="R40f1adf72c1644b8"/>
    <p:sldId xmlns:r="http://schemas.openxmlformats.org/officeDocument/2006/relationships" id="260" r:id="R13a70b99013c4a6e"/>
    <p:sldId xmlns:r="http://schemas.openxmlformats.org/officeDocument/2006/relationships" id="261" r:id="R623521123e174abf"/>
    <p:sldId xmlns:r="http://schemas.openxmlformats.org/officeDocument/2006/relationships" id="262" r:id="Rd3599802672145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2a8bb175f4ca4" /><Relationship Type="http://schemas.openxmlformats.org/officeDocument/2006/relationships/slide" Target="/ppt/slides/slide1.xml" Id="Rf39c8908e5054c36" /><Relationship Type="http://schemas.openxmlformats.org/officeDocument/2006/relationships/slide" Target="/ppt/slides/slide2.xml" Id="R6c0b775d03a64487" /><Relationship Type="http://schemas.openxmlformats.org/officeDocument/2006/relationships/slide" Target="/ppt/slides/slide3.xml" Id="R454e8ba1fdaf43bc" /><Relationship Type="http://schemas.openxmlformats.org/officeDocument/2006/relationships/slide" Target="/ppt/slides/slide4.xml" Id="R40f1adf72c1644b8" /><Relationship Type="http://schemas.openxmlformats.org/officeDocument/2006/relationships/slide" Target="/ppt/slides/slide5.xml" Id="R13a70b99013c4a6e" /><Relationship Type="http://schemas.openxmlformats.org/officeDocument/2006/relationships/slide" Target="/ppt/slides/slide6.xml" Id="R623521123e174abf" /><Relationship Type="http://schemas.openxmlformats.org/officeDocument/2006/relationships/slide" Target="/ppt/slides/slide7.xml" Id="Rd3599802672145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a468299f3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d9f28a19424e" /><Relationship Type="http://schemas.openxmlformats.org/officeDocument/2006/relationships/theme" Target="/ppt/slideMasters/theme/theme1.xml" Id="Rbf57d6320076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8d9f28a19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af6394fe3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f4102498f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8fc09e21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c8dcd0ae4d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1c7fd95bd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54018df18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4481d142d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 FRISØR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 FRISØR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1 585 510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AAGAARD-NILSEN ERIKA 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ROLANDSEN HEIDI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998 448 913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 FRISØR AS</a:t>
            </a:r>
          </a:p>
        </p:txBody>
      </p:sp>
    </p:spTree>
  </p:cSld>
  <p:clrMapOvr>
    <a:masterClrMapping xmlns:a="http://schemas.openxmlformats.org/drawingml/2006/main"/>
  </p:clrMapOvr>
</p:sld>
</file>