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61e9fa489e48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616df48524d00"/>
  </p:sldMasterIdLst>
  <p:sldIdLst>
    <p:sldId xmlns:r="http://schemas.openxmlformats.org/officeDocument/2006/relationships" id="256" r:id="R322bfdc7dde94f0a"/>
    <p:sldId xmlns:r="http://schemas.openxmlformats.org/officeDocument/2006/relationships" id="257" r:id="R9efc09091a004c0b"/>
    <p:sldId xmlns:r="http://schemas.openxmlformats.org/officeDocument/2006/relationships" id="258" r:id="Rfe46584732304b53"/>
    <p:sldId xmlns:r="http://schemas.openxmlformats.org/officeDocument/2006/relationships" id="259" r:id="Re4e5838f1fa84b05"/>
    <p:sldId xmlns:r="http://schemas.openxmlformats.org/officeDocument/2006/relationships" id="260" r:id="Rb5db7115ea4f4b04"/>
    <p:sldId xmlns:r="http://schemas.openxmlformats.org/officeDocument/2006/relationships" id="261" r:id="Rd299a9087b164455"/>
    <p:sldId xmlns:r="http://schemas.openxmlformats.org/officeDocument/2006/relationships" id="262" r:id="Ra9f3f00c1a8a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616df48524d00" /><Relationship Type="http://schemas.openxmlformats.org/officeDocument/2006/relationships/slide" Target="/ppt/slides/slide1.xml" Id="R322bfdc7dde94f0a" /><Relationship Type="http://schemas.openxmlformats.org/officeDocument/2006/relationships/slide" Target="/ppt/slides/slide2.xml" Id="R9efc09091a004c0b" /><Relationship Type="http://schemas.openxmlformats.org/officeDocument/2006/relationships/slide" Target="/ppt/slides/slide3.xml" Id="Rfe46584732304b53" /><Relationship Type="http://schemas.openxmlformats.org/officeDocument/2006/relationships/slide" Target="/ppt/slides/slide4.xml" Id="Re4e5838f1fa84b05" /><Relationship Type="http://schemas.openxmlformats.org/officeDocument/2006/relationships/slide" Target="/ppt/slides/slide5.xml" Id="Rb5db7115ea4f4b04" /><Relationship Type="http://schemas.openxmlformats.org/officeDocument/2006/relationships/slide" Target="/ppt/slides/slide6.xml" Id="Rd299a9087b164455" /><Relationship Type="http://schemas.openxmlformats.org/officeDocument/2006/relationships/slide" Target="/ppt/slides/slide7.xml" Id="Ra9f3f00c1a8a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33735852f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0970e0f024391" /><Relationship Type="http://schemas.openxmlformats.org/officeDocument/2006/relationships/theme" Target="/ppt/slideMasters/theme/theme1.xml" Id="Rb1c98827e5b049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d0970e0f0243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71855a75144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2d6327296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fe00bd840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f0c93feab43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5198fbbfe44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08b371a664b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6efad087f46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NORDICART AS ble etablert [år] og holder til i Husøysund.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−583 340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589 416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MARIUS WROLDSEN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Ringbakken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3132 Husøysund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998 444 071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NORDICART AS</a:t>
            </a:r>
          </a:p>
        </p:txBody>
      </p:sp>
    </p:spTree>
  </p:cSld>
  <p:clrMapOvr>
    <a:masterClrMapping xmlns:a="http://schemas.openxmlformats.org/drawingml/2006/main"/>
  </p:clrMapOvr>
</p:sld>
</file>