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962058371a40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f652c765054832"/>
  </p:sldMasterIdLst>
  <p:sldIdLst>
    <p:sldId xmlns:r="http://schemas.openxmlformats.org/officeDocument/2006/relationships" id="256" r:id="R2b6342e11dbb4213"/>
    <p:sldId xmlns:r="http://schemas.openxmlformats.org/officeDocument/2006/relationships" id="257" r:id="R808f0604913e4ba3"/>
    <p:sldId xmlns:r="http://schemas.openxmlformats.org/officeDocument/2006/relationships" id="258" r:id="R10cdce86dd8b4d4b"/>
    <p:sldId xmlns:r="http://schemas.openxmlformats.org/officeDocument/2006/relationships" id="259" r:id="R2055b2d4dfaf4e73"/>
    <p:sldId xmlns:r="http://schemas.openxmlformats.org/officeDocument/2006/relationships" id="260" r:id="R8047ed8182fb4ccb"/>
    <p:sldId xmlns:r="http://schemas.openxmlformats.org/officeDocument/2006/relationships" id="261" r:id="R5aac93d43858451b"/>
    <p:sldId xmlns:r="http://schemas.openxmlformats.org/officeDocument/2006/relationships" id="262" r:id="R5a504286f77e49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f652c765054832" /><Relationship Type="http://schemas.openxmlformats.org/officeDocument/2006/relationships/slide" Target="/ppt/slides/slide1.xml" Id="R2b6342e11dbb4213" /><Relationship Type="http://schemas.openxmlformats.org/officeDocument/2006/relationships/slide" Target="/ppt/slides/slide2.xml" Id="R808f0604913e4ba3" /><Relationship Type="http://schemas.openxmlformats.org/officeDocument/2006/relationships/slide" Target="/ppt/slides/slide3.xml" Id="R10cdce86dd8b4d4b" /><Relationship Type="http://schemas.openxmlformats.org/officeDocument/2006/relationships/slide" Target="/ppt/slides/slide4.xml" Id="R2055b2d4dfaf4e73" /><Relationship Type="http://schemas.openxmlformats.org/officeDocument/2006/relationships/slide" Target="/ppt/slides/slide5.xml" Id="R8047ed8182fb4ccb" /><Relationship Type="http://schemas.openxmlformats.org/officeDocument/2006/relationships/slide" Target="/ppt/slides/slide6.xml" Id="R5aac93d43858451b" /><Relationship Type="http://schemas.openxmlformats.org/officeDocument/2006/relationships/slide" Target="/ppt/slides/slide7.xml" Id="R5a504286f77e49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f6e62d497f4f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369d1288e4b04" /><Relationship Type="http://schemas.openxmlformats.org/officeDocument/2006/relationships/theme" Target="/ppt/slideMasters/theme/theme1.xml" Id="Rd69efa5ad1294f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3369d1288e4b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53b3c42024b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96d6089f240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3ae7908dc44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e9164745b43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04cbc692945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3b98bd7084b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098b5efbd4d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INDUSTRIGUIDE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INDUSTRIGUIDE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INDUSTRIGUIDE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INDUSTRIGUIDE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INDUSTRIGUIDE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INDUSTRIGUIDE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501 967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178 960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138 349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579 200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INDUSTRIGUIDE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SIREVÅG INGVE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SIREVÅG RUBEN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INDUSTRIGUIDE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Laberget 46A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4020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998 426 367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INDUSTRIGUIDE AS</a:t>
            </a:r>
          </a:p>
        </p:txBody>
      </p:sp>
    </p:spTree>
  </p:cSld>
  <p:clrMapOvr>
    <a:masterClrMapping xmlns:a="http://schemas.openxmlformats.org/drawingml/2006/main"/>
  </p:clrMapOvr>
</p:sld>
</file>