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102522937141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b607c620e425c"/>
  </p:sldMasterIdLst>
  <p:sldIdLst>
    <p:sldId xmlns:r="http://schemas.openxmlformats.org/officeDocument/2006/relationships" id="256" r:id="Ra966ffe47c0c49d3"/>
    <p:sldId xmlns:r="http://schemas.openxmlformats.org/officeDocument/2006/relationships" id="257" r:id="R3b115ec970b8449c"/>
    <p:sldId xmlns:r="http://schemas.openxmlformats.org/officeDocument/2006/relationships" id="258" r:id="Rb232f9dc7e974731"/>
    <p:sldId xmlns:r="http://schemas.openxmlformats.org/officeDocument/2006/relationships" id="259" r:id="R4288df978c474dac"/>
    <p:sldId xmlns:r="http://schemas.openxmlformats.org/officeDocument/2006/relationships" id="260" r:id="R392a9b218fd44624"/>
    <p:sldId xmlns:r="http://schemas.openxmlformats.org/officeDocument/2006/relationships" id="261" r:id="Rc12ed648d708453d"/>
    <p:sldId xmlns:r="http://schemas.openxmlformats.org/officeDocument/2006/relationships" id="262" r:id="R26531390d1614f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b607c620e425c" /><Relationship Type="http://schemas.openxmlformats.org/officeDocument/2006/relationships/slide" Target="/ppt/slides/slide1.xml" Id="Ra966ffe47c0c49d3" /><Relationship Type="http://schemas.openxmlformats.org/officeDocument/2006/relationships/slide" Target="/ppt/slides/slide2.xml" Id="R3b115ec970b8449c" /><Relationship Type="http://schemas.openxmlformats.org/officeDocument/2006/relationships/slide" Target="/ppt/slides/slide3.xml" Id="Rb232f9dc7e974731" /><Relationship Type="http://schemas.openxmlformats.org/officeDocument/2006/relationships/slide" Target="/ppt/slides/slide4.xml" Id="R4288df978c474dac" /><Relationship Type="http://schemas.openxmlformats.org/officeDocument/2006/relationships/slide" Target="/ppt/slides/slide5.xml" Id="R392a9b218fd44624" /><Relationship Type="http://schemas.openxmlformats.org/officeDocument/2006/relationships/slide" Target="/ppt/slides/slide6.xml" Id="Rc12ed648d708453d" /><Relationship Type="http://schemas.openxmlformats.org/officeDocument/2006/relationships/slide" Target="/ppt/slides/slide7.xml" Id="R26531390d1614f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cfa80236c4d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5e03e191b4912" /><Relationship Type="http://schemas.openxmlformats.org/officeDocument/2006/relationships/theme" Target="/ppt/slideMasters/theme/theme1.xml" Id="R72870d97025c49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35e03e191b49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f1709a8ea48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3092496c7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0cd6da5f04b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64fecec1c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82c2293fc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f641dca2549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ae917122b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RAYMARK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RAYMARK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