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5055df7da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c319eff86347c7"/>
  </p:sldMasterIdLst>
  <p:sldIdLst>
    <p:sldId xmlns:r="http://schemas.openxmlformats.org/officeDocument/2006/relationships" id="256" r:id="R7d68fa757c5049a4"/>
    <p:sldId xmlns:r="http://schemas.openxmlformats.org/officeDocument/2006/relationships" id="257" r:id="R80e34c17c7ec459c"/>
    <p:sldId xmlns:r="http://schemas.openxmlformats.org/officeDocument/2006/relationships" id="258" r:id="Re2432034786946d7"/>
    <p:sldId xmlns:r="http://schemas.openxmlformats.org/officeDocument/2006/relationships" id="259" r:id="Rcd8cee346bbf4e98"/>
    <p:sldId xmlns:r="http://schemas.openxmlformats.org/officeDocument/2006/relationships" id="260" r:id="R235da01b444f419e"/>
    <p:sldId xmlns:r="http://schemas.openxmlformats.org/officeDocument/2006/relationships" id="261" r:id="R1685d98db4754ae2"/>
    <p:sldId xmlns:r="http://schemas.openxmlformats.org/officeDocument/2006/relationships" id="262" r:id="Rcb7111cd15e8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319eff86347c7" /><Relationship Type="http://schemas.openxmlformats.org/officeDocument/2006/relationships/slide" Target="/ppt/slides/slide1.xml" Id="R7d68fa757c5049a4" /><Relationship Type="http://schemas.openxmlformats.org/officeDocument/2006/relationships/slide" Target="/ppt/slides/slide2.xml" Id="R80e34c17c7ec459c" /><Relationship Type="http://schemas.openxmlformats.org/officeDocument/2006/relationships/slide" Target="/ppt/slides/slide3.xml" Id="Re2432034786946d7" /><Relationship Type="http://schemas.openxmlformats.org/officeDocument/2006/relationships/slide" Target="/ppt/slides/slide4.xml" Id="Rcd8cee346bbf4e98" /><Relationship Type="http://schemas.openxmlformats.org/officeDocument/2006/relationships/slide" Target="/ppt/slides/slide5.xml" Id="R235da01b444f419e" /><Relationship Type="http://schemas.openxmlformats.org/officeDocument/2006/relationships/slide" Target="/ppt/slides/slide6.xml" Id="R1685d98db4754ae2" /><Relationship Type="http://schemas.openxmlformats.org/officeDocument/2006/relationships/slide" Target="/ppt/slides/slide7.xml" Id="Rcb7111cd15e8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713a85895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ce0caad7f4673" /><Relationship Type="http://schemas.openxmlformats.org/officeDocument/2006/relationships/theme" Target="/ppt/slideMasters/theme/theme1.xml" Id="Rc88acf6ebbf6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ce0caad7f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8648280847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a3f095ebb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cd004dbc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0b62ecff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1b9c7cc78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d67961d7e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5f592b715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