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55de9224b445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11e84110d4971"/>
  </p:sldMasterIdLst>
  <p:sldIdLst>
    <p:sldId xmlns:r="http://schemas.openxmlformats.org/officeDocument/2006/relationships" id="256" r:id="Re3879c26d71c4ed9"/>
    <p:sldId xmlns:r="http://schemas.openxmlformats.org/officeDocument/2006/relationships" id="257" r:id="R87a7cf3b00e142da"/>
    <p:sldId xmlns:r="http://schemas.openxmlformats.org/officeDocument/2006/relationships" id="258" r:id="Reef92cec64ec4d71"/>
    <p:sldId xmlns:r="http://schemas.openxmlformats.org/officeDocument/2006/relationships" id="259" r:id="R54fe087126e34198"/>
    <p:sldId xmlns:r="http://schemas.openxmlformats.org/officeDocument/2006/relationships" id="260" r:id="R51f70b1272344f87"/>
    <p:sldId xmlns:r="http://schemas.openxmlformats.org/officeDocument/2006/relationships" id="261" r:id="Ra6f3a4ac8a5f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11e84110d4971" /><Relationship Type="http://schemas.openxmlformats.org/officeDocument/2006/relationships/slide" Target="/ppt/slides/slide1.xml" Id="Re3879c26d71c4ed9" /><Relationship Type="http://schemas.openxmlformats.org/officeDocument/2006/relationships/slide" Target="/ppt/slides/slide2.xml" Id="R87a7cf3b00e142da" /><Relationship Type="http://schemas.openxmlformats.org/officeDocument/2006/relationships/slide" Target="/ppt/slides/slide3.xml" Id="Reef92cec64ec4d71" /><Relationship Type="http://schemas.openxmlformats.org/officeDocument/2006/relationships/slide" Target="/ppt/slides/slide4.xml" Id="R54fe087126e34198" /><Relationship Type="http://schemas.openxmlformats.org/officeDocument/2006/relationships/slide" Target="/ppt/slides/slide5.xml" Id="R51f70b1272344f87" /><Relationship Type="http://schemas.openxmlformats.org/officeDocument/2006/relationships/slide" Target="/ppt/slides/slide6.xml" Id="Ra6f3a4ac8a5f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5d967b6d9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8934f98db47b5" /><Relationship Type="http://schemas.openxmlformats.org/officeDocument/2006/relationships/theme" Target="/ppt/slideMasters/theme/theme1.xml" Id="Rcfe8922127a2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a8934f98db47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682cd1765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8079e2a1a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07354accb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08419b2cc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4cb8b9a94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c7f17d85448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BALI HAI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 HAI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AKSELSEN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Hynneveien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keakse@online.no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998 409 845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 HAI AS</a:t>
            </a:r>
          </a:p>
        </p:txBody>
      </p:sp>
    </p:spTree>
  </p:cSld>
  <p:clrMapOvr>
    <a:masterClrMapping xmlns:a="http://schemas.openxmlformats.org/drawingml/2006/main"/>
  </p:clrMapOvr>
</p:sld>
</file>