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2c8613b55c4e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77dd99211145a6"/>
  </p:sldMasterIdLst>
  <p:sldIdLst>
    <p:sldId xmlns:r="http://schemas.openxmlformats.org/officeDocument/2006/relationships" id="256" r:id="Ra22eb527d6314e8f"/>
    <p:sldId xmlns:r="http://schemas.openxmlformats.org/officeDocument/2006/relationships" id="257" r:id="R3d233c1babed4ee7"/>
    <p:sldId xmlns:r="http://schemas.openxmlformats.org/officeDocument/2006/relationships" id="258" r:id="R4b381750efcf4f26"/>
    <p:sldId xmlns:r="http://schemas.openxmlformats.org/officeDocument/2006/relationships" id="259" r:id="Rcbe5fd43117140dc"/>
    <p:sldId xmlns:r="http://schemas.openxmlformats.org/officeDocument/2006/relationships" id="260" r:id="R6c2b2dac79284863"/>
    <p:sldId xmlns:r="http://schemas.openxmlformats.org/officeDocument/2006/relationships" id="261" r:id="R7bda3ac340fe46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77dd99211145a6" /><Relationship Type="http://schemas.openxmlformats.org/officeDocument/2006/relationships/slide" Target="/ppt/slides/slide1.xml" Id="Ra22eb527d6314e8f" /><Relationship Type="http://schemas.openxmlformats.org/officeDocument/2006/relationships/slide" Target="/ppt/slides/slide2.xml" Id="R3d233c1babed4ee7" /><Relationship Type="http://schemas.openxmlformats.org/officeDocument/2006/relationships/slide" Target="/ppt/slides/slide3.xml" Id="R4b381750efcf4f26" /><Relationship Type="http://schemas.openxmlformats.org/officeDocument/2006/relationships/slide" Target="/ppt/slides/slide4.xml" Id="Rcbe5fd43117140dc" /><Relationship Type="http://schemas.openxmlformats.org/officeDocument/2006/relationships/slide" Target="/ppt/slides/slide5.xml" Id="R6c2b2dac79284863" /><Relationship Type="http://schemas.openxmlformats.org/officeDocument/2006/relationships/slide" Target="/ppt/slides/slide6.xml" Id="R7bda3ac340fe46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e2b764e85742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67c921ea034ae5" /><Relationship Type="http://schemas.openxmlformats.org/officeDocument/2006/relationships/theme" Target="/ppt/slideMasters/theme/theme1.xml" Id="Rcc1b505313814d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67c921ea034ae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1acb39c4144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0059491074a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7799159045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5992945e834e3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b87699fed470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25f3a1d9e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JAKPLAN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JAKPLAN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KARLSEN JAN ARNE BERGLAND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998 409 357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JAKPLAN AS</a:t>
            </a:r>
          </a:p>
        </p:txBody>
      </p:sp>
    </p:spTree>
  </p:cSld>
  <p:clrMapOvr>
    <a:masterClrMapping xmlns:a="http://schemas.openxmlformats.org/drawingml/2006/main"/>
  </p:clrMapOvr>
</p:sld>
</file>