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cabf136da344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51b414109b4f08"/>
  </p:sldMasterIdLst>
  <p:sldIdLst>
    <p:sldId xmlns:r="http://schemas.openxmlformats.org/officeDocument/2006/relationships" id="256" r:id="R23658ffa78234624"/>
    <p:sldId xmlns:r="http://schemas.openxmlformats.org/officeDocument/2006/relationships" id="257" r:id="R81473c1c31174fc7"/>
    <p:sldId xmlns:r="http://schemas.openxmlformats.org/officeDocument/2006/relationships" id="258" r:id="Rc84f9c5496494808"/>
    <p:sldId xmlns:r="http://schemas.openxmlformats.org/officeDocument/2006/relationships" id="259" r:id="R3fd7fd398c024623"/>
    <p:sldId xmlns:r="http://schemas.openxmlformats.org/officeDocument/2006/relationships" id="260" r:id="Rdc46e8b4c88541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51b414109b4f08" /><Relationship Type="http://schemas.openxmlformats.org/officeDocument/2006/relationships/slide" Target="/ppt/slides/slide1.xml" Id="R23658ffa78234624" /><Relationship Type="http://schemas.openxmlformats.org/officeDocument/2006/relationships/slide" Target="/ppt/slides/slide2.xml" Id="R81473c1c31174fc7" /><Relationship Type="http://schemas.openxmlformats.org/officeDocument/2006/relationships/slide" Target="/ppt/slides/slide3.xml" Id="Rc84f9c5496494808" /><Relationship Type="http://schemas.openxmlformats.org/officeDocument/2006/relationships/slide" Target="/ppt/slides/slide4.xml" Id="R3fd7fd398c024623" /><Relationship Type="http://schemas.openxmlformats.org/officeDocument/2006/relationships/slide" Target="/ppt/slides/slide5.xml" Id="Rdc46e8b4c88541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4c4128abb040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cf2d136e0459d" /><Relationship Type="http://schemas.openxmlformats.org/officeDocument/2006/relationships/theme" Target="/ppt/slideMasters/theme/theme1.xml" Id="R667c91ed9cc44b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dcf2d136e045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7ba3fbb144e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83577245a4f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379f1d80545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03571c1da40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16a4245434e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SVENE PRODUKTER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SVENE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SVENE PRODUKTER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SVENE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SVENE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SVENE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998 407 265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SVENE PRODUKTER AS</a:t>
            </a:r>
          </a:p>
        </p:txBody>
      </p:sp>
    </p:spTree>
  </p:cSld>
  <p:clrMapOvr>
    <a:masterClrMapping xmlns:a="http://schemas.openxmlformats.org/drawingml/2006/main"/>
  </p:clrMapOvr>
</p:sld>
</file>