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8b23985be740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5f47c698ec48d0"/>
  </p:sldMasterIdLst>
  <p:sldIdLst>
    <p:sldId xmlns:r="http://schemas.openxmlformats.org/officeDocument/2006/relationships" id="256" r:id="R7d407b20fb594e2c"/>
    <p:sldId xmlns:r="http://schemas.openxmlformats.org/officeDocument/2006/relationships" id="257" r:id="R0f2db3e719ce45f6"/>
    <p:sldId xmlns:r="http://schemas.openxmlformats.org/officeDocument/2006/relationships" id="258" r:id="R58622331ed244d06"/>
    <p:sldId xmlns:r="http://schemas.openxmlformats.org/officeDocument/2006/relationships" id="259" r:id="Re4c015deab54462f"/>
    <p:sldId xmlns:r="http://schemas.openxmlformats.org/officeDocument/2006/relationships" id="260" r:id="R59a2234eb5c745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5f47c698ec48d0" /><Relationship Type="http://schemas.openxmlformats.org/officeDocument/2006/relationships/slide" Target="/ppt/slides/slide1.xml" Id="R7d407b20fb594e2c" /><Relationship Type="http://schemas.openxmlformats.org/officeDocument/2006/relationships/slide" Target="/ppt/slides/slide2.xml" Id="R0f2db3e719ce45f6" /><Relationship Type="http://schemas.openxmlformats.org/officeDocument/2006/relationships/slide" Target="/ppt/slides/slide3.xml" Id="R58622331ed244d06" /><Relationship Type="http://schemas.openxmlformats.org/officeDocument/2006/relationships/slide" Target="/ppt/slides/slide4.xml" Id="Re4c015deab54462f" /><Relationship Type="http://schemas.openxmlformats.org/officeDocument/2006/relationships/slide" Target="/ppt/slides/slide5.xml" Id="R59a2234eb5c745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7990c91f7741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bb773e01345de" /><Relationship Type="http://schemas.openxmlformats.org/officeDocument/2006/relationships/theme" Target="/ppt/slideMasters/theme/theme1.xml" Id="Rbeed2efec5fe43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8bb773e01345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c982c9dd7040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b9d9c93ea46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9deab34204c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9e6d67a1b40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c8c9ac55643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TALK 2 THE FUTURE DRAMMEN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TALK 2 THE FUTURE DRAMMEN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TALK 2 THE FUTURE DRAMMEN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TALK 2 THE FUTURE DRAMMEN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TALK 2 THE FUTURE DRAMMEN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TALK 2 THE FUTURE DRAMMEN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998 397 952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TALK 2 THE FUTURE DRAMMEN AS</a:t>
            </a:r>
          </a:p>
        </p:txBody>
      </p:sp>
    </p:spTree>
  </p:cSld>
  <p:clrMapOvr>
    <a:masterClrMapping xmlns:a="http://schemas.openxmlformats.org/drawingml/2006/main"/>
  </p:clrMapOvr>
</p:sld>
</file>