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9bed5897df4c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472065aa384c2b"/>
  </p:sldMasterIdLst>
  <p:sldIdLst>
    <p:sldId xmlns:r="http://schemas.openxmlformats.org/officeDocument/2006/relationships" id="256" r:id="Rb8085ce51e3046fb"/>
    <p:sldId xmlns:r="http://schemas.openxmlformats.org/officeDocument/2006/relationships" id="257" r:id="Rc809273cfeb24bd4"/>
    <p:sldId xmlns:r="http://schemas.openxmlformats.org/officeDocument/2006/relationships" id="258" r:id="R7ede43fbc59743ab"/>
    <p:sldId xmlns:r="http://schemas.openxmlformats.org/officeDocument/2006/relationships" id="259" r:id="R1f38be9b5d2c4bc2"/>
    <p:sldId xmlns:r="http://schemas.openxmlformats.org/officeDocument/2006/relationships" id="260" r:id="R2842c813536a4e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472065aa384c2b" /><Relationship Type="http://schemas.openxmlformats.org/officeDocument/2006/relationships/slide" Target="/ppt/slides/slide1.xml" Id="Rb8085ce51e3046fb" /><Relationship Type="http://schemas.openxmlformats.org/officeDocument/2006/relationships/slide" Target="/ppt/slides/slide2.xml" Id="Rc809273cfeb24bd4" /><Relationship Type="http://schemas.openxmlformats.org/officeDocument/2006/relationships/slide" Target="/ppt/slides/slide3.xml" Id="R7ede43fbc59743ab" /><Relationship Type="http://schemas.openxmlformats.org/officeDocument/2006/relationships/slide" Target="/ppt/slides/slide4.xml" Id="R1f38be9b5d2c4bc2" /><Relationship Type="http://schemas.openxmlformats.org/officeDocument/2006/relationships/slide" Target="/ppt/slides/slide5.xml" Id="R2842c813536a4e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647830a0f441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79076647b425d" /><Relationship Type="http://schemas.openxmlformats.org/officeDocument/2006/relationships/theme" Target="/ppt/slideMasters/theme/theme1.xml" Id="Rdbca06f3a9a24a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279076647b42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f32a7613343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db4ee9f5542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bdbbe62c84b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62b47650742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4dfb927de40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LEIF ARNE KARLSVIK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LEIF ARNE KARLSVIK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ARNE KARLSVIK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LEIF ARNE KARLSVIK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LEIF ARNE KARLSVIK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LEIF ARNE KARLSVIK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998 395 992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LEIF ARNE KARLSVIK AS</a:t>
            </a:r>
          </a:p>
        </p:txBody>
      </p:sp>
    </p:spTree>
  </p:cSld>
  <p:clrMapOvr>
    <a:masterClrMapping xmlns:a="http://schemas.openxmlformats.org/drawingml/2006/main"/>
  </p:clrMapOvr>
</p:sld>
</file>