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d296dffd2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883de0ab84993"/>
  </p:sldMasterIdLst>
  <p:sldIdLst>
    <p:sldId xmlns:r="http://schemas.openxmlformats.org/officeDocument/2006/relationships" id="256" r:id="R9ebfd054d1024c6e"/>
    <p:sldId xmlns:r="http://schemas.openxmlformats.org/officeDocument/2006/relationships" id="257" r:id="R33c39d43b86e4a35"/>
    <p:sldId xmlns:r="http://schemas.openxmlformats.org/officeDocument/2006/relationships" id="258" r:id="Re512288378364d61"/>
    <p:sldId xmlns:r="http://schemas.openxmlformats.org/officeDocument/2006/relationships" id="259" r:id="R99f2689d510c48f5"/>
    <p:sldId xmlns:r="http://schemas.openxmlformats.org/officeDocument/2006/relationships" id="260" r:id="R5e11331b14ec43d1"/>
    <p:sldId xmlns:r="http://schemas.openxmlformats.org/officeDocument/2006/relationships" id="261" r:id="R8001ad8a1ec04835"/>
    <p:sldId xmlns:r="http://schemas.openxmlformats.org/officeDocument/2006/relationships" id="262" r:id="R825d179031dc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883de0ab84993" /><Relationship Type="http://schemas.openxmlformats.org/officeDocument/2006/relationships/slide" Target="/ppt/slides/slide1.xml" Id="R9ebfd054d1024c6e" /><Relationship Type="http://schemas.openxmlformats.org/officeDocument/2006/relationships/slide" Target="/ppt/slides/slide2.xml" Id="R33c39d43b86e4a35" /><Relationship Type="http://schemas.openxmlformats.org/officeDocument/2006/relationships/slide" Target="/ppt/slides/slide3.xml" Id="Re512288378364d61" /><Relationship Type="http://schemas.openxmlformats.org/officeDocument/2006/relationships/slide" Target="/ppt/slides/slide4.xml" Id="R99f2689d510c48f5" /><Relationship Type="http://schemas.openxmlformats.org/officeDocument/2006/relationships/slide" Target="/ppt/slides/slide5.xml" Id="R5e11331b14ec43d1" /><Relationship Type="http://schemas.openxmlformats.org/officeDocument/2006/relationships/slide" Target="/ppt/slides/slide6.xml" Id="R8001ad8a1ec04835" /><Relationship Type="http://schemas.openxmlformats.org/officeDocument/2006/relationships/slide" Target="/ppt/slides/slide7.xml" Id="R825d179031dc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46bf0554b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ff295fd7247e7" /><Relationship Type="http://schemas.openxmlformats.org/officeDocument/2006/relationships/theme" Target="/ppt/slideMasters/theme/theme1.xml" Id="R8f7b7cc32ee5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ff295fd7247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ff2f14cd24e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15a8008e7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48c81656f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f35a1ca534a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33fc25b4b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73f0ab0f94a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5236f2c6c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GUMMI-TARZAN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GUMMI-TARZAN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GUMMI-TARZAN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GUMMI-TARZAN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GUMMI-TARZAN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GUMMI-TARZAN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10 728 430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4 178 048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GUMMI-TARZAN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TJØNNESTAUL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GUMMI-TARZAN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998 393 159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GUMMI-TARZAN AS</a:t>
            </a:r>
          </a:p>
        </p:txBody>
      </p:sp>
    </p:spTree>
  </p:cSld>
  <p:clrMapOvr>
    <a:masterClrMapping xmlns:a="http://schemas.openxmlformats.org/drawingml/2006/main"/>
  </p:clrMapOvr>
</p:sld>
</file>