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2def0c8f274e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b011ab6b149b5"/>
  </p:sldMasterIdLst>
  <p:sldIdLst>
    <p:sldId xmlns:r="http://schemas.openxmlformats.org/officeDocument/2006/relationships" id="256" r:id="Rd1743c352e7b4693"/>
    <p:sldId xmlns:r="http://schemas.openxmlformats.org/officeDocument/2006/relationships" id="257" r:id="R5b3b59ea31414415"/>
    <p:sldId xmlns:r="http://schemas.openxmlformats.org/officeDocument/2006/relationships" id="258" r:id="Rb2322fd125f047b5"/>
    <p:sldId xmlns:r="http://schemas.openxmlformats.org/officeDocument/2006/relationships" id="259" r:id="Rd90ca73a3490482d"/>
    <p:sldId xmlns:r="http://schemas.openxmlformats.org/officeDocument/2006/relationships" id="260" r:id="R1acbe80f01a04ceb"/>
    <p:sldId xmlns:r="http://schemas.openxmlformats.org/officeDocument/2006/relationships" id="261" r:id="Rd09868947e0248f6"/>
    <p:sldId xmlns:r="http://schemas.openxmlformats.org/officeDocument/2006/relationships" id="262" r:id="R48986c55e4ff45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b011ab6b149b5" /><Relationship Type="http://schemas.openxmlformats.org/officeDocument/2006/relationships/slide" Target="/ppt/slides/slide1.xml" Id="Rd1743c352e7b4693" /><Relationship Type="http://schemas.openxmlformats.org/officeDocument/2006/relationships/slide" Target="/ppt/slides/slide2.xml" Id="R5b3b59ea31414415" /><Relationship Type="http://schemas.openxmlformats.org/officeDocument/2006/relationships/slide" Target="/ppt/slides/slide3.xml" Id="Rb2322fd125f047b5" /><Relationship Type="http://schemas.openxmlformats.org/officeDocument/2006/relationships/slide" Target="/ppt/slides/slide4.xml" Id="Rd90ca73a3490482d" /><Relationship Type="http://schemas.openxmlformats.org/officeDocument/2006/relationships/slide" Target="/ppt/slides/slide5.xml" Id="R1acbe80f01a04ceb" /><Relationship Type="http://schemas.openxmlformats.org/officeDocument/2006/relationships/slide" Target="/ppt/slides/slide6.xml" Id="Rd09868947e0248f6" /><Relationship Type="http://schemas.openxmlformats.org/officeDocument/2006/relationships/slide" Target="/ppt/slides/slide7.xml" Id="R48986c55e4ff45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62c2e5e63b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d732b0d334008" /><Relationship Type="http://schemas.openxmlformats.org/officeDocument/2006/relationships/theme" Target="/ppt/slideMasters/theme/theme1.xml" Id="Ra936d778fc77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0d732b0d33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31603837c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44b36f13342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d1c41449c40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b3f77c282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9ebee673244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0437409ae41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7f1523164b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NLI HOLDING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−559 057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3 170 461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19 831 414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998 392 136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NLI HOLDING AS</a:t>
            </a:r>
          </a:p>
        </p:txBody>
      </p:sp>
    </p:spTree>
  </p:cSld>
  <p:clrMapOvr>
    <a:masterClrMapping xmlns:a="http://schemas.openxmlformats.org/drawingml/2006/main"/>
  </p:clrMapOvr>
</p:sld>
</file>