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59c34eb06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8f63935b454f75"/>
  </p:sldMasterIdLst>
  <p:sldIdLst>
    <p:sldId xmlns:r="http://schemas.openxmlformats.org/officeDocument/2006/relationships" id="256" r:id="Ref85ab1b40694c5e"/>
    <p:sldId xmlns:r="http://schemas.openxmlformats.org/officeDocument/2006/relationships" id="257" r:id="R00468ed86cbe4c22"/>
    <p:sldId xmlns:r="http://schemas.openxmlformats.org/officeDocument/2006/relationships" id="258" r:id="Rb4da2429269c45ca"/>
    <p:sldId xmlns:r="http://schemas.openxmlformats.org/officeDocument/2006/relationships" id="259" r:id="R60e2bda1b9be49ec"/>
    <p:sldId xmlns:r="http://schemas.openxmlformats.org/officeDocument/2006/relationships" id="260" r:id="Rc395bc6febc7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f63935b454f75" /><Relationship Type="http://schemas.openxmlformats.org/officeDocument/2006/relationships/slide" Target="/ppt/slides/slide1.xml" Id="Ref85ab1b40694c5e" /><Relationship Type="http://schemas.openxmlformats.org/officeDocument/2006/relationships/slide" Target="/ppt/slides/slide2.xml" Id="R00468ed86cbe4c22" /><Relationship Type="http://schemas.openxmlformats.org/officeDocument/2006/relationships/slide" Target="/ppt/slides/slide3.xml" Id="Rb4da2429269c45ca" /><Relationship Type="http://schemas.openxmlformats.org/officeDocument/2006/relationships/slide" Target="/ppt/slides/slide4.xml" Id="R60e2bda1b9be49ec" /><Relationship Type="http://schemas.openxmlformats.org/officeDocument/2006/relationships/slide" Target="/ppt/slides/slide5.xml" Id="Rc395bc6febc7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c54bba6d2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7aef6f904048" /><Relationship Type="http://schemas.openxmlformats.org/officeDocument/2006/relationships/theme" Target="/ppt/slideMasters/theme/theme1.xml" Id="R154dd1ea7947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bc7aef6f90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0d9d682eb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a0155fea6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702e65110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4c2ac3137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d6ee74a22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CAFÈ NOSTALGIAA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NOSTALGIAA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CAFÈ NOSTALGIAA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NOSTALGIAA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NOSTALGIAA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NOSTALGIAA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998 387 019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NOSTALGIAA AS</a:t>
            </a:r>
          </a:p>
        </p:txBody>
      </p:sp>
    </p:spTree>
  </p:cSld>
  <p:clrMapOvr>
    <a:masterClrMapping xmlns:a="http://schemas.openxmlformats.org/drawingml/2006/main"/>
  </p:clrMapOvr>
</p:sld>
</file>