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0dc0d4ec7f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38fee73ee4df0"/>
  </p:sldMasterIdLst>
  <p:sldIdLst>
    <p:sldId xmlns:r="http://schemas.openxmlformats.org/officeDocument/2006/relationships" id="256" r:id="R7fb7097b826c46a0"/>
    <p:sldId xmlns:r="http://schemas.openxmlformats.org/officeDocument/2006/relationships" id="257" r:id="Rf1359a7aeed24535"/>
    <p:sldId xmlns:r="http://schemas.openxmlformats.org/officeDocument/2006/relationships" id="258" r:id="R0f353eb9cdab4530"/>
    <p:sldId xmlns:r="http://schemas.openxmlformats.org/officeDocument/2006/relationships" id="259" r:id="Rd46720dd79924187"/>
    <p:sldId xmlns:r="http://schemas.openxmlformats.org/officeDocument/2006/relationships" id="260" r:id="R34d4672794b74510"/>
    <p:sldId xmlns:r="http://schemas.openxmlformats.org/officeDocument/2006/relationships" id="261" r:id="R37e93fed42654c93"/>
    <p:sldId xmlns:r="http://schemas.openxmlformats.org/officeDocument/2006/relationships" id="262" r:id="R46213f67644944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38fee73ee4df0" /><Relationship Type="http://schemas.openxmlformats.org/officeDocument/2006/relationships/slide" Target="/ppt/slides/slide1.xml" Id="R7fb7097b826c46a0" /><Relationship Type="http://schemas.openxmlformats.org/officeDocument/2006/relationships/slide" Target="/ppt/slides/slide2.xml" Id="Rf1359a7aeed24535" /><Relationship Type="http://schemas.openxmlformats.org/officeDocument/2006/relationships/slide" Target="/ppt/slides/slide3.xml" Id="R0f353eb9cdab4530" /><Relationship Type="http://schemas.openxmlformats.org/officeDocument/2006/relationships/slide" Target="/ppt/slides/slide4.xml" Id="Rd46720dd79924187" /><Relationship Type="http://schemas.openxmlformats.org/officeDocument/2006/relationships/slide" Target="/ppt/slides/slide5.xml" Id="R34d4672794b74510" /><Relationship Type="http://schemas.openxmlformats.org/officeDocument/2006/relationships/slide" Target="/ppt/slides/slide6.xml" Id="R37e93fed42654c93" /><Relationship Type="http://schemas.openxmlformats.org/officeDocument/2006/relationships/slide" Target="/ppt/slides/slide7.xml" Id="R46213f67644944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d3924bfb2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28bff8c8940d6" /><Relationship Type="http://schemas.openxmlformats.org/officeDocument/2006/relationships/theme" Target="/ppt/slideMasters/theme/theme1.xml" Id="R0ef3fcb8d846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28bff8c8940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7dcc3c04d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79a287c38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dcdda294e46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67f0a328143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c9480e9cd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f5d28efdc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e5ab67efa44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CAG 25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 25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 25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 25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 25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 25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4 834 522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179 791 908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183 884 206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 25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ROKNE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 25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22E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arokne@gmail.com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998 385 385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 25 AS</a:t>
            </a:r>
          </a:p>
        </p:txBody>
      </p:sp>
    </p:spTree>
  </p:cSld>
  <p:clrMapOvr>
    <a:masterClrMapping xmlns:a="http://schemas.openxmlformats.org/drawingml/2006/main"/>
  </p:clrMapOvr>
</p:sld>
</file>