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56b26b9f8645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5df8f878e84454"/>
  </p:sldMasterIdLst>
  <p:sldIdLst>
    <p:sldId xmlns:r="http://schemas.openxmlformats.org/officeDocument/2006/relationships" id="256" r:id="R5ddb879fdc4b460a"/>
    <p:sldId xmlns:r="http://schemas.openxmlformats.org/officeDocument/2006/relationships" id="257" r:id="R7688198111e5433b"/>
    <p:sldId xmlns:r="http://schemas.openxmlformats.org/officeDocument/2006/relationships" id="258" r:id="R87398a5e4f114be5"/>
    <p:sldId xmlns:r="http://schemas.openxmlformats.org/officeDocument/2006/relationships" id="259" r:id="Rb379b4312707475d"/>
    <p:sldId xmlns:r="http://schemas.openxmlformats.org/officeDocument/2006/relationships" id="260" r:id="R34a1a2ee86a5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df8f878e84454" /><Relationship Type="http://schemas.openxmlformats.org/officeDocument/2006/relationships/slide" Target="/ppt/slides/slide1.xml" Id="R5ddb879fdc4b460a" /><Relationship Type="http://schemas.openxmlformats.org/officeDocument/2006/relationships/slide" Target="/ppt/slides/slide2.xml" Id="R7688198111e5433b" /><Relationship Type="http://schemas.openxmlformats.org/officeDocument/2006/relationships/slide" Target="/ppt/slides/slide3.xml" Id="R87398a5e4f114be5" /><Relationship Type="http://schemas.openxmlformats.org/officeDocument/2006/relationships/slide" Target="/ppt/slides/slide4.xml" Id="Rb379b4312707475d" /><Relationship Type="http://schemas.openxmlformats.org/officeDocument/2006/relationships/slide" Target="/ppt/slides/slide5.xml" Id="R34a1a2ee86a5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7fac22ef44c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5df6acab747b0" /><Relationship Type="http://schemas.openxmlformats.org/officeDocument/2006/relationships/theme" Target="/ppt/slideMasters/theme/theme1.xml" Id="R9e25b6d64a264c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b5df6acab747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6b6e2e44b48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c5e8005b24f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ea14e43b244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40bfb36a046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bc0aee97b4c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 ENERGICOMFORT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ENERGICOMFORT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 ENERGICOMFORT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ENERGICOMFORT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ENERGICOMFORT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ENERGICOMFORT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998 380 774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ENERGICOMFORT AS</a:t>
            </a:r>
          </a:p>
        </p:txBody>
      </p:sp>
    </p:spTree>
  </p:cSld>
  <p:clrMapOvr>
    <a:masterClrMapping xmlns:a="http://schemas.openxmlformats.org/drawingml/2006/main"/>
  </p:clrMapOvr>
</p:sld>
</file>