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04d5cb802147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e8952f90944886"/>
  </p:sldMasterIdLst>
  <p:sldIdLst>
    <p:sldId xmlns:r="http://schemas.openxmlformats.org/officeDocument/2006/relationships" id="256" r:id="R4bb49640dc344ad9"/>
    <p:sldId xmlns:r="http://schemas.openxmlformats.org/officeDocument/2006/relationships" id="257" r:id="R3c6250adba3342d0"/>
    <p:sldId xmlns:r="http://schemas.openxmlformats.org/officeDocument/2006/relationships" id="258" r:id="R7fbe5e18591d4406"/>
    <p:sldId xmlns:r="http://schemas.openxmlformats.org/officeDocument/2006/relationships" id="259" r:id="R497100b3dc65488a"/>
    <p:sldId xmlns:r="http://schemas.openxmlformats.org/officeDocument/2006/relationships" id="260" r:id="R786a7571a7a344fe"/>
    <p:sldId xmlns:r="http://schemas.openxmlformats.org/officeDocument/2006/relationships" id="261" r:id="R581a95a399754d6f"/>
    <p:sldId xmlns:r="http://schemas.openxmlformats.org/officeDocument/2006/relationships" id="262" r:id="R5ff96d829fa34d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e8952f90944886" /><Relationship Type="http://schemas.openxmlformats.org/officeDocument/2006/relationships/slide" Target="/ppt/slides/slide1.xml" Id="R4bb49640dc344ad9" /><Relationship Type="http://schemas.openxmlformats.org/officeDocument/2006/relationships/slide" Target="/ppt/slides/slide2.xml" Id="R3c6250adba3342d0" /><Relationship Type="http://schemas.openxmlformats.org/officeDocument/2006/relationships/slide" Target="/ppt/slides/slide3.xml" Id="R7fbe5e18591d4406" /><Relationship Type="http://schemas.openxmlformats.org/officeDocument/2006/relationships/slide" Target="/ppt/slides/slide4.xml" Id="R497100b3dc65488a" /><Relationship Type="http://schemas.openxmlformats.org/officeDocument/2006/relationships/slide" Target="/ppt/slides/slide5.xml" Id="R786a7571a7a344fe" /><Relationship Type="http://schemas.openxmlformats.org/officeDocument/2006/relationships/slide" Target="/ppt/slides/slide6.xml" Id="R581a95a399754d6f" /><Relationship Type="http://schemas.openxmlformats.org/officeDocument/2006/relationships/slide" Target="/ppt/slides/slide7.xml" Id="R5ff96d829fa34d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d5d86304ea47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6303dc3ff4827" /><Relationship Type="http://schemas.openxmlformats.org/officeDocument/2006/relationships/theme" Target="/ppt/slideMasters/theme/theme1.xml" Id="R53d332031d674b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d6303dc3ff48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9955195eeb4d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8e3d01351547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b73ff74e1047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c5535e589e4a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f62816463d43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1d7f3431a144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469279a4749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STASJONS PUBEN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STASJONS PUBEN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STASJONS PUBEN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STASJONS PUBEN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STASJONS PUBEN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STASJONS PUBEN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3 642 510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555 465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432 752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−784 482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193 646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STASJONS PUBEN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KHANNERZIWE GHASIM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RAMAZANI MOULOUD BIJAN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STASJONS PUBEN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Idrettsveien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1400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87 12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998 380 405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STASJONS PUBEN AS</a:t>
            </a:r>
          </a:p>
        </p:txBody>
      </p:sp>
    </p:spTree>
  </p:cSld>
  <p:clrMapOvr>
    <a:masterClrMapping xmlns:a="http://schemas.openxmlformats.org/drawingml/2006/main"/>
  </p:clrMapOvr>
</p:sld>
</file>