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ae7b051185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3b3ad672f458c"/>
  </p:sldMasterIdLst>
  <p:sldIdLst>
    <p:sldId xmlns:r="http://schemas.openxmlformats.org/officeDocument/2006/relationships" id="256" r:id="Recc38f9b47704191"/>
    <p:sldId xmlns:r="http://schemas.openxmlformats.org/officeDocument/2006/relationships" id="257" r:id="R011a22a10fd1412f"/>
    <p:sldId xmlns:r="http://schemas.openxmlformats.org/officeDocument/2006/relationships" id="258" r:id="R0b75e19b717d48af"/>
    <p:sldId xmlns:r="http://schemas.openxmlformats.org/officeDocument/2006/relationships" id="259" r:id="R7f995ed4eeaf4082"/>
    <p:sldId xmlns:r="http://schemas.openxmlformats.org/officeDocument/2006/relationships" id="260" r:id="Rfe037e4ece1c4528"/>
    <p:sldId xmlns:r="http://schemas.openxmlformats.org/officeDocument/2006/relationships" id="261" r:id="Re9ee49afdf5841cd"/>
    <p:sldId xmlns:r="http://schemas.openxmlformats.org/officeDocument/2006/relationships" id="262" r:id="R112248b6e34946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3b3ad672f458c" /><Relationship Type="http://schemas.openxmlformats.org/officeDocument/2006/relationships/slide" Target="/ppt/slides/slide1.xml" Id="Recc38f9b47704191" /><Relationship Type="http://schemas.openxmlformats.org/officeDocument/2006/relationships/slide" Target="/ppt/slides/slide2.xml" Id="R011a22a10fd1412f" /><Relationship Type="http://schemas.openxmlformats.org/officeDocument/2006/relationships/slide" Target="/ppt/slides/slide3.xml" Id="R0b75e19b717d48af" /><Relationship Type="http://schemas.openxmlformats.org/officeDocument/2006/relationships/slide" Target="/ppt/slides/slide4.xml" Id="R7f995ed4eeaf4082" /><Relationship Type="http://schemas.openxmlformats.org/officeDocument/2006/relationships/slide" Target="/ppt/slides/slide5.xml" Id="Rfe037e4ece1c4528" /><Relationship Type="http://schemas.openxmlformats.org/officeDocument/2006/relationships/slide" Target="/ppt/slides/slide6.xml" Id="Re9ee49afdf5841cd" /><Relationship Type="http://schemas.openxmlformats.org/officeDocument/2006/relationships/slide" Target="/ppt/slides/slide7.xml" Id="R112248b6e34946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5f3a41593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34abf04264648" /><Relationship Type="http://schemas.openxmlformats.org/officeDocument/2006/relationships/theme" Target="/ppt/slideMasters/theme/theme1.xml" Id="Rac97ecced89248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34abf0426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d9d8fb9044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9782e1feb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27e2644194d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003968a8d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0adde549c44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256f895a49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a9cb76a77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386 140 000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760 090 000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RODO INVEST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HAVGLØTT AS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NAMSOS INVEST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INVESTIAQ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INDUSTRIER AS</a:t>
            </a:r>
          </a:p>
        </p:txBody>
      </p:sp>
    </p:spTree>
  </p:cSld>
  <p:clrMapOvr>
    <a:masterClrMapping xmlns:a="http://schemas.openxmlformats.org/drawingml/2006/main"/>
  </p:clrMapOvr>
</p:sld>
</file>