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88c9357dcb45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a4a857c2ea407d"/>
  </p:sldMasterIdLst>
  <p:sldIdLst>
    <p:sldId xmlns:r="http://schemas.openxmlformats.org/officeDocument/2006/relationships" id="256" r:id="R28f1ef7616354470"/>
    <p:sldId xmlns:r="http://schemas.openxmlformats.org/officeDocument/2006/relationships" id="257" r:id="R4f620d4daf6d4cae"/>
    <p:sldId xmlns:r="http://schemas.openxmlformats.org/officeDocument/2006/relationships" id="258" r:id="Ree5c2719e4fc4b24"/>
    <p:sldId xmlns:r="http://schemas.openxmlformats.org/officeDocument/2006/relationships" id="259" r:id="Re4ddc5c879be40c6"/>
    <p:sldId xmlns:r="http://schemas.openxmlformats.org/officeDocument/2006/relationships" id="260" r:id="Rcf8e543819234525"/>
    <p:sldId xmlns:r="http://schemas.openxmlformats.org/officeDocument/2006/relationships" id="261" r:id="Ra88938432fa14c54"/>
    <p:sldId xmlns:r="http://schemas.openxmlformats.org/officeDocument/2006/relationships" id="262" r:id="R6e159ff7982d40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a4a857c2ea407d" /><Relationship Type="http://schemas.openxmlformats.org/officeDocument/2006/relationships/slide" Target="/ppt/slides/slide1.xml" Id="R28f1ef7616354470" /><Relationship Type="http://schemas.openxmlformats.org/officeDocument/2006/relationships/slide" Target="/ppt/slides/slide2.xml" Id="R4f620d4daf6d4cae" /><Relationship Type="http://schemas.openxmlformats.org/officeDocument/2006/relationships/slide" Target="/ppt/slides/slide3.xml" Id="Ree5c2719e4fc4b24" /><Relationship Type="http://schemas.openxmlformats.org/officeDocument/2006/relationships/slide" Target="/ppt/slides/slide4.xml" Id="Re4ddc5c879be40c6" /><Relationship Type="http://schemas.openxmlformats.org/officeDocument/2006/relationships/slide" Target="/ppt/slides/slide5.xml" Id="Rcf8e543819234525" /><Relationship Type="http://schemas.openxmlformats.org/officeDocument/2006/relationships/slide" Target="/ppt/slides/slide6.xml" Id="Ra88938432fa14c54" /><Relationship Type="http://schemas.openxmlformats.org/officeDocument/2006/relationships/slide" Target="/ppt/slides/slide7.xml" Id="R6e159ff7982d40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b1fb4fefd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4f3ba9d8a46c3" /><Relationship Type="http://schemas.openxmlformats.org/officeDocument/2006/relationships/theme" Target="/ppt/slideMasters/theme/theme1.xml" Id="Ra4d280d91efb45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24f3ba9d8a46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3f448d5e1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c81530b0c445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9d0547f84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6d295795548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36411101549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cf3cc6da748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ac5896b6c644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NEDRE OLE BULLSPLASS 4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OLE BULLSPLASS 4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21 594 243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223 817 717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245 178 431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REALFORUM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97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998 379 261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NEDRE OLE BULLSPLASS 4 AS</a:t>
            </a:r>
          </a:p>
        </p:txBody>
      </p:sp>
    </p:spTree>
  </p:cSld>
  <p:clrMapOvr>
    <a:masterClrMapping xmlns:a="http://schemas.openxmlformats.org/drawingml/2006/main"/>
  </p:clrMapOvr>
</p:sld>
</file>