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35a9d3033df45f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45b9a2999844f2d"/>
  </p:sldMasterIdLst>
  <p:sldIdLst>
    <p:sldId xmlns:r="http://schemas.openxmlformats.org/officeDocument/2006/relationships" id="256" r:id="R4c87cc5dc2e54f33"/>
    <p:sldId xmlns:r="http://schemas.openxmlformats.org/officeDocument/2006/relationships" id="257" r:id="R4f1f13f173914aea"/>
    <p:sldId xmlns:r="http://schemas.openxmlformats.org/officeDocument/2006/relationships" id="258" r:id="R29571a9147624eb5"/>
    <p:sldId xmlns:r="http://schemas.openxmlformats.org/officeDocument/2006/relationships" id="259" r:id="R9aa282264c424bbe"/>
    <p:sldId xmlns:r="http://schemas.openxmlformats.org/officeDocument/2006/relationships" id="260" r:id="Rf95a76b2c1f94d31"/>
    <p:sldId xmlns:r="http://schemas.openxmlformats.org/officeDocument/2006/relationships" id="261" r:id="R7d652c00fede4dec"/>
    <p:sldId xmlns:r="http://schemas.openxmlformats.org/officeDocument/2006/relationships" id="262" r:id="R435e7f7256aa478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5b9a2999844f2d" /><Relationship Type="http://schemas.openxmlformats.org/officeDocument/2006/relationships/slide" Target="/ppt/slides/slide1.xml" Id="R4c87cc5dc2e54f33" /><Relationship Type="http://schemas.openxmlformats.org/officeDocument/2006/relationships/slide" Target="/ppt/slides/slide2.xml" Id="R4f1f13f173914aea" /><Relationship Type="http://schemas.openxmlformats.org/officeDocument/2006/relationships/slide" Target="/ppt/slides/slide3.xml" Id="R29571a9147624eb5" /><Relationship Type="http://schemas.openxmlformats.org/officeDocument/2006/relationships/slide" Target="/ppt/slides/slide4.xml" Id="R9aa282264c424bbe" /><Relationship Type="http://schemas.openxmlformats.org/officeDocument/2006/relationships/slide" Target="/ppt/slides/slide5.xml" Id="Rf95a76b2c1f94d31" /><Relationship Type="http://schemas.openxmlformats.org/officeDocument/2006/relationships/slide" Target="/ppt/slides/slide6.xml" Id="R7d652c00fede4dec" /><Relationship Type="http://schemas.openxmlformats.org/officeDocument/2006/relationships/slide" Target="/ppt/slides/slide7.xml" Id="R435e7f7256aa478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d6af6f6d6f47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7476787d3a4f1d" /><Relationship Type="http://schemas.openxmlformats.org/officeDocument/2006/relationships/theme" Target="/ppt/slideMasters/theme/theme1.xml" Id="R5691ba6b323c456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27476787d3a4f1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12e43d44a14a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7046c82d5847c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8c1d5446a645c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1e820f57424d0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1e60f50a47476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d36df7842547c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ccacc83f5b47c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SKJETTENVEIEN 40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SKJETTENVEIEN 40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SKJETTENVEIEN 40 EIENDOM AS ble etablert [år] og holder til i Jessheim.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SKJETTENVEIEN 40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SKJETTENVEIEN 40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SKJETTENVEIEN 40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23 976 146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536 970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872 516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6 667 017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29 367 017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SKJETTENVEIEN 40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COOP NORGE EIENDOM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 M FJELD UTVIKLING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SKJETTENVEIEN 40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ØM Fjeld Utvikling AS, Dampsaga allé 96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2053 Jessheim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998 374 154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SKJETTENVEIEN 40 EIENDOM AS</a:t>
            </a:r>
          </a:p>
        </p:txBody>
      </p:sp>
    </p:spTree>
  </p:cSld>
  <p:clrMapOvr>
    <a:masterClrMapping xmlns:a="http://schemas.openxmlformats.org/drawingml/2006/main"/>
  </p:clrMapOvr>
</p:sld>
</file>