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7e2750e75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a57ab2d4b40cb"/>
  </p:sldMasterIdLst>
  <p:sldIdLst>
    <p:sldId xmlns:r="http://schemas.openxmlformats.org/officeDocument/2006/relationships" id="256" r:id="Rdd2d093aec98407d"/>
    <p:sldId xmlns:r="http://schemas.openxmlformats.org/officeDocument/2006/relationships" id="257" r:id="R6444e21638504e46"/>
    <p:sldId xmlns:r="http://schemas.openxmlformats.org/officeDocument/2006/relationships" id="258" r:id="R23060205db2c4daf"/>
    <p:sldId xmlns:r="http://schemas.openxmlformats.org/officeDocument/2006/relationships" id="259" r:id="R2eee6aad41904970"/>
    <p:sldId xmlns:r="http://schemas.openxmlformats.org/officeDocument/2006/relationships" id="260" r:id="Rd49b20e1e0184d68"/>
    <p:sldId xmlns:r="http://schemas.openxmlformats.org/officeDocument/2006/relationships" id="261" r:id="R2604aba9b5ae465c"/>
    <p:sldId xmlns:r="http://schemas.openxmlformats.org/officeDocument/2006/relationships" id="262" r:id="R323198e29aa944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a57ab2d4b40cb" /><Relationship Type="http://schemas.openxmlformats.org/officeDocument/2006/relationships/slide" Target="/ppt/slides/slide1.xml" Id="Rdd2d093aec98407d" /><Relationship Type="http://schemas.openxmlformats.org/officeDocument/2006/relationships/slide" Target="/ppt/slides/slide2.xml" Id="R6444e21638504e46" /><Relationship Type="http://schemas.openxmlformats.org/officeDocument/2006/relationships/slide" Target="/ppt/slides/slide3.xml" Id="R23060205db2c4daf" /><Relationship Type="http://schemas.openxmlformats.org/officeDocument/2006/relationships/slide" Target="/ppt/slides/slide4.xml" Id="R2eee6aad41904970" /><Relationship Type="http://schemas.openxmlformats.org/officeDocument/2006/relationships/slide" Target="/ppt/slides/slide5.xml" Id="Rd49b20e1e0184d68" /><Relationship Type="http://schemas.openxmlformats.org/officeDocument/2006/relationships/slide" Target="/ppt/slides/slide6.xml" Id="R2604aba9b5ae465c" /><Relationship Type="http://schemas.openxmlformats.org/officeDocument/2006/relationships/slide" Target="/ppt/slides/slide7.xml" Id="R323198e29aa944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9091b8f614f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db3f3f6754b1d" /><Relationship Type="http://schemas.openxmlformats.org/officeDocument/2006/relationships/theme" Target="/ppt/slideMasters/theme/theme1.xml" Id="R5ecd2474628443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8db3f3f6754b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cffa1a48c4f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b5cb0427d48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a71b6a0f042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b7cca8c9741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59090d1054b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1dcd2803342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55db8dba442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VOLLEN MARINESERVICE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VOLLEN MARINESERVICE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11 934 051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948 967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HAARDE LEIF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Vollen marina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998 360 447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VOLLEN MARINESERVICE AS</a:t>
            </a:r>
          </a:p>
        </p:txBody>
      </p:sp>
    </p:spTree>
  </p:cSld>
  <p:clrMapOvr>
    <a:masterClrMapping xmlns:a="http://schemas.openxmlformats.org/drawingml/2006/main"/>
  </p:clrMapOvr>
</p:sld>
</file>