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d3544322b147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41e2e205af4870"/>
  </p:sldMasterIdLst>
  <p:sldIdLst>
    <p:sldId xmlns:r="http://schemas.openxmlformats.org/officeDocument/2006/relationships" id="256" r:id="Rdb247d111bbd4b3f"/>
    <p:sldId xmlns:r="http://schemas.openxmlformats.org/officeDocument/2006/relationships" id="257" r:id="R1210ef9b646e4208"/>
    <p:sldId xmlns:r="http://schemas.openxmlformats.org/officeDocument/2006/relationships" id="258" r:id="R56827d9e2d684990"/>
    <p:sldId xmlns:r="http://schemas.openxmlformats.org/officeDocument/2006/relationships" id="259" r:id="R1b908da354944645"/>
    <p:sldId xmlns:r="http://schemas.openxmlformats.org/officeDocument/2006/relationships" id="260" r:id="Redaf86d334294629"/>
    <p:sldId xmlns:r="http://schemas.openxmlformats.org/officeDocument/2006/relationships" id="261" r:id="R90edca2172204bbf"/>
    <p:sldId xmlns:r="http://schemas.openxmlformats.org/officeDocument/2006/relationships" id="262" r:id="R1d29daa31e444e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41e2e205af4870" /><Relationship Type="http://schemas.openxmlformats.org/officeDocument/2006/relationships/slide" Target="/ppt/slides/slide1.xml" Id="Rdb247d111bbd4b3f" /><Relationship Type="http://schemas.openxmlformats.org/officeDocument/2006/relationships/slide" Target="/ppt/slides/slide2.xml" Id="R1210ef9b646e4208" /><Relationship Type="http://schemas.openxmlformats.org/officeDocument/2006/relationships/slide" Target="/ppt/slides/slide3.xml" Id="R56827d9e2d684990" /><Relationship Type="http://schemas.openxmlformats.org/officeDocument/2006/relationships/slide" Target="/ppt/slides/slide4.xml" Id="R1b908da354944645" /><Relationship Type="http://schemas.openxmlformats.org/officeDocument/2006/relationships/slide" Target="/ppt/slides/slide5.xml" Id="Redaf86d334294629" /><Relationship Type="http://schemas.openxmlformats.org/officeDocument/2006/relationships/slide" Target="/ppt/slides/slide6.xml" Id="R90edca2172204bbf" /><Relationship Type="http://schemas.openxmlformats.org/officeDocument/2006/relationships/slide" Target="/ppt/slides/slide7.xml" Id="R1d29daa31e444e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5040a1c98643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54d60fe6445a5" /><Relationship Type="http://schemas.openxmlformats.org/officeDocument/2006/relationships/theme" Target="/ppt/slideMasters/theme/theme1.xml" Id="Rd2cf43a2a397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654d60fe6445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97500c160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9ed827c1b4f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4c43e0ab4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a6f2359f3947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10e83480d46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e81a6ac694c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2b49a1c11b46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FOSSHEIM 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FOSSHEIM GARD AS ble etablert [år] og holder til i Skei I Jølster.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2 100 421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6843 Skei I Jølster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kare.eide@enivest.net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998 360 374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FOSSHEIM GARD AS</a:t>
            </a:r>
          </a:p>
        </p:txBody>
      </p:sp>
    </p:spTree>
  </p:cSld>
  <p:clrMapOvr>
    <a:masterClrMapping xmlns:a="http://schemas.openxmlformats.org/drawingml/2006/main"/>
  </p:clrMapOvr>
</p:sld>
</file>