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856e3e8ce40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3a53a242bc4cb8"/>
  </p:sldMasterIdLst>
  <p:sldIdLst>
    <p:sldId xmlns:r="http://schemas.openxmlformats.org/officeDocument/2006/relationships" id="256" r:id="R6697ad83da634558"/>
    <p:sldId xmlns:r="http://schemas.openxmlformats.org/officeDocument/2006/relationships" id="257" r:id="Reefc3afcd843472b"/>
    <p:sldId xmlns:r="http://schemas.openxmlformats.org/officeDocument/2006/relationships" id="258" r:id="Re85d2cad8614409a"/>
    <p:sldId xmlns:r="http://schemas.openxmlformats.org/officeDocument/2006/relationships" id="259" r:id="R015542fa044e42ad"/>
    <p:sldId xmlns:r="http://schemas.openxmlformats.org/officeDocument/2006/relationships" id="260" r:id="Rbe104e50ed90490a"/>
    <p:sldId xmlns:r="http://schemas.openxmlformats.org/officeDocument/2006/relationships" id="261" r:id="R11cb078d13ff4a3d"/>
    <p:sldId xmlns:r="http://schemas.openxmlformats.org/officeDocument/2006/relationships" id="262" r:id="R6d34db73da5d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a53a242bc4cb8" /><Relationship Type="http://schemas.openxmlformats.org/officeDocument/2006/relationships/slide" Target="/ppt/slides/slide1.xml" Id="R6697ad83da634558" /><Relationship Type="http://schemas.openxmlformats.org/officeDocument/2006/relationships/slide" Target="/ppt/slides/slide2.xml" Id="Reefc3afcd843472b" /><Relationship Type="http://schemas.openxmlformats.org/officeDocument/2006/relationships/slide" Target="/ppt/slides/slide3.xml" Id="Re85d2cad8614409a" /><Relationship Type="http://schemas.openxmlformats.org/officeDocument/2006/relationships/slide" Target="/ppt/slides/slide4.xml" Id="R015542fa044e42ad" /><Relationship Type="http://schemas.openxmlformats.org/officeDocument/2006/relationships/slide" Target="/ppt/slides/slide5.xml" Id="Rbe104e50ed90490a" /><Relationship Type="http://schemas.openxmlformats.org/officeDocument/2006/relationships/slide" Target="/ppt/slides/slide6.xml" Id="R11cb078d13ff4a3d" /><Relationship Type="http://schemas.openxmlformats.org/officeDocument/2006/relationships/slide" Target="/ppt/slides/slide7.xml" Id="R6d34db73da5d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9da1f9a4e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417d409f4966" /><Relationship Type="http://schemas.openxmlformats.org/officeDocument/2006/relationships/theme" Target="/ppt/slideMasters/theme/theme1.xml" Id="Re4605c0a523b47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9417d409f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ea889dcab41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2619acb98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a20f703684f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bd72cd1ef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b739197ea4b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654a4eb7847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f4593de50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 CONSULTING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3 196 244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−673 459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816 620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1 572 450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SJØHAUG KIRSTI KALSET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Sverdrups vei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998 359 295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 CONSULTING AS</a:t>
            </a:r>
          </a:p>
        </p:txBody>
      </p:sp>
    </p:spTree>
  </p:cSld>
  <p:clrMapOvr>
    <a:masterClrMapping xmlns:a="http://schemas.openxmlformats.org/drawingml/2006/main"/>
  </p:clrMapOvr>
</p:sld>
</file>