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c1bf06a20943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19919264494b59"/>
  </p:sldMasterIdLst>
  <p:sldIdLst>
    <p:sldId xmlns:r="http://schemas.openxmlformats.org/officeDocument/2006/relationships" id="256" r:id="R5cae55ab1d7447ea"/>
    <p:sldId xmlns:r="http://schemas.openxmlformats.org/officeDocument/2006/relationships" id="257" r:id="Rd9035405e770453b"/>
    <p:sldId xmlns:r="http://schemas.openxmlformats.org/officeDocument/2006/relationships" id="258" r:id="R0b5c14e41bdd441f"/>
    <p:sldId xmlns:r="http://schemas.openxmlformats.org/officeDocument/2006/relationships" id="259" r:id="Re5a382b749c74f67"/>
    <p:sldId xmlns:r="http://schemas.openxmlformats.org/officeDocument/2006/relationships" id="260" r:id="R8ce7615f757c4e84"/>
    <p:sldId xmlns:r="http://schemas.openxmlformats.org/officeDocument/2006/relationships" id="261" r:id="R4e65e445dcb7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9919264494b59" /><Relationship Type="http://schemas.openxmlformats.org/officeDocument/2006/relationships/slide" Target="/ppt/slides/slide1.xml" Id="R5cae55ab1d7447ea" /><Relationship Type="http://schemas.openxmlformats.org/officeDocument/2006/relationships/slide" Target="/ppt/slides/slide2.xml" Id="Rd9035405e770453b" /><Relationship Type="http://schemas.openxmlformats.org/officeDocument/2006/relationships/slide" Target="/ppt/slides/slide3.xml" Id="R0b5c14e41bdd441f" /><Relationship Type="http://schemas.openxmlformats.org/officeDocument/2006/relationships/slide" Target="/ppt/slides/slide4.xml" Id="Re5a382b749c74f67" /><Relationship Type="http://schemas.openxmlformats.org/officeDocument/2006/relationships/slide" Target="/ppt/slides/slide5.xml" Id="R8ce7615f757c4e84" /><Relationship Type="http://schemas.openxmlformats.org/officeDocument/2006/relationships/slide" Target="/ppt/slides/slide6.xml" Id="R4e65e445dcb7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e5b1a2a2b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221dd122543f1" /><Relationship Type="http://schemas.openxmlformats.org/officeDocument/2006/relationships/theme" Target="/ppt/slideMasters/theme/theme1.xml" Id="Rec91561eec3543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1221dd122543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9c21aa258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5b9ddd4774e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eda3b386943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a8112f0d74f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13b2c47c8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a2f6bc9f047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LANGERUD HOLDING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MICHAEL SANDUM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Korsbøveien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998 358 914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LANGERUD HOLDING AS</a:t>
            </a:r>
          </a:p>
        </p:txBody>
      </p:sp>
    </p:spTree>
  </p:cSld>
  <p:clrMapOvr>
    <a:masterClrMapping xmlns:a="http://schemas.openxmlformats.org/drawingml/2006/main"/>
  </p:clrMapOvr>
</p:sld>
</file>