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62c92a5dac41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0d07b15aaa4e4c"/>
  </p:sldMasterIdLst>
  <p:sldIdLst>
    <p:sldId xmlns:r="http://schemas.openxmlformats.org/officeDocument/2006/relationships" id="256" r:id="R2854676431e2421e"/>
    <p:sldId xmlns:r="http://schemas.openxmlformats.org/officeDocument/2006/relationships" id="257" r:id="R1b3f7d47385143d0"/>
    <p:sldId xmlns:r="http://schemas.openxmlformats.org/officeDocument/2006/relationships" id="258" r:id="R70e3d57d491a492d"/>
    <p:sldId xmlns:r="http://schemas.openxmlformats.org/officeDocument/2006/relationships" id="259" r:id="Rbfa94832a94b49cc"/>
    <p:sldId xmlns:r="http://schemas.openxmlformats.org/officeDocument/2006/relationships" id="260" r:id="R8c6a3ca97f64404a"/>
    <p:sldId xmlns:r="http://schemas.openxmlformats.org/officeDocument/2006/relationships" id="261" r:id="R7f1a4176cad34a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0d07b15aaa4e4c" /><Relationship Type="http://schemas.openxmlformats.org/officeDocument/2006/relationships/slide" Target="/ppt/slides/slide1.xml" Id="R2854676431e2421e" /><Relationship Type="http://schemas.openxmlformats.org/officeDocument/2006/relationships/slide" Target="/ppt/slides/slide2.xml" Id="R1b3f7d47385143d0" /><Relationship Type="http://schemas.openxmlformats.org/officeDocument/2006/relationships/slide" Target="/ppt/slides/slide3.xml" Id="R70e3d57d491a492d" /><Relationship Type="http://schemas.openxmlformats.org/officeDocument/2006/relationships/slide" Target="/ppt/slides/slide4.xml" Id="Rbfa94832a94b49cc" /><Relationship Type="http://schemas.openxmlformats.org/officeDocument/2006/relationships/slide" Target="/ppt/slides/slide5.xml" Id="R8c6a3ca97f64404a" /><Relationship Type="http://schemas.openxmlformats.org/officeDocument/2006/relationships/slide" Target="/ppt/slides/slide6.xml" Id="R7f1a4176cad34a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ecacf9e73047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d0abb16a94e39" /><Relationship Type="http://schemas.openxmlformats.org/officeDocument/2006/relationships/theme" Target="/ppt/slideMasters/theme/theme1.xml" Id="R7ca38f95083d4f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fd0abb16a94e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ed22e41904c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703c793f843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863923e784b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0d0aed3a647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491f30ccd44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e05db54a249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ØKORÅD OS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OS REGNSKAP AS ble etablert [år] og holder til i Os I Østerdalen.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ENGEBAKKEN  –  14,7 %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ØKORÅD OS REGNSKAP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ODDVEIG RYEN HUSEBY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PRESTHAGEN  –  5,9 %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MYRTRØEN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RAGNHILD TRØAN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Søstergata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2550 Os I Østerdalen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47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os@vekstra.no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998 355 362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ØKORÅD OS REGNSKAP AS</a:t>
            </a:r>
          </a:p>
        </p:txBody>
      </p:sp>
    </p:spTree>
  </p:cSld>
  <p:clrMapOvr>
    <a:masterClrMapping xmlns:a="http://schemas.openxmlformats.org/drawingml/2006/main"/>
  </p:clrMapOvr>
</p:sld>
</file>