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f670f595d4d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53efd5d0d40f2"/>
  </p:sldMasterIdLst>
  <p:sldIdLst>
    <p:sldId xmlns:r="http://schemas.openxmlformats.org/officeDocument/2006/relationships" id="256" r:id="Rc3068d4779234074"/>
    <p:sldId xmlns:r="http://schemas.openxmlformats.org/officeDocument/2006/relationships" id="257" r:id="R384a19870d9e4b12"/>
    <p:sldId xmlns:r="http://schemas.openxmlformats.org/officeDocument/2006/relationships" id="258" r:id="R1e4e33ff52f849fb"/>
    <p:sldId xmlns:r="http://schemas.openxmlformats.org/officeDocument/2006/relationships" id="259" r:id="R47fbab4f71eb4df5"/>
    <p:sldId xmlns:r="http://schemas.openxmlformats.org/officeDocument/2006/relationships" id="260" r:id="Rf9f49f702fef485f"/>
    <p:sldId xmlns:r="http://schemas.openxmlformats.org/officeDocument/2006/relationships" id="261" r:id="R77c8ba7c039c4096"/>
    <p:sldId xmlns:r="http://schemas.openxmlformats.org/officeDocument/2006/relationships" id="262" r:id="R99739f79a0af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53efd5d0d40f2" /><Relationship Type="http://schemas.openxmlformats.org/officeDocument/2006/relationships/slide" Target="/ppt/slides/slide1.xml" Id="Rc3068d4779234074" /><Relationship Type="http://schemas.openxmlformats.org/officeDocument/2006/relationships/slide" Target="/ppt/slides/slide2.xml" Id="R384a19870d9e4b12" /><Relationship Type="http://schemas.openxmlformats.org/officeDocument/2006/relationships/slide" Target="/ppt/slides/slide3.xml" Id="R1e4e33ff52f849fb" /><Relationship Type="http://schemas.openxmlformats.org/officeDocument/2006/relationships/slide" Target="/ppt/slides/slide4.xml" Id="R47fbab4f71eb4df5" /><Relationship Type="http://schemas.openxmlformats.org/officeDocument/2006/relationships/slide" Target="/ppt/slides/slide5.xml" Id="Rf9f49f702fef485f" /><Relationship Type="http://schemas.openxmlformats.org/officeDocument/2006/relationships/slide" Target="/ppt/slides/slide6.xml" Id="R77c8ba7c039c4096" /><Relationship Type="http://schemas.openxmlformats.org/officeDocument/2006/relationships/slide" Target="/ppt/slides/slide7.xml" Id="R99739f79a0af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aa1fab12c43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d1344a8124297" /><Relationship Type="http://schemas.openxmlformats.org/officeDocument/2006/relationships/theme" Target="/ppt/slideMasters/theme/theme1.xml" Id="R149174e08d70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1d1344a81242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6d0c0705c48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d9c02dbe5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124cce967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85d5c46e8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e1bca366c49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1abc0e5e140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b12d13330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VEKSTRA OS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OS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OS REGNSKAP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OS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OS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OS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9 448 960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2 415 955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OS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ENGEBAKKEN PER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HUSEBY ODDVEIG RYEN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KEISERÅS KARIN SYNNØVE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PRESTHAGEN STEIN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MYRTRØEN ODD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OS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Søstergata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47 01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os@vekstra.no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998 355 362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OS REGNSKAP AS</a:t>
            </a:r>
          </a:p>
        </p:txBody>
      </p:sp>
    </p:spTree>
  </p:cSld>
  <p:clrMapOvr>
    <a:masterClrMapping xmlns:a="http://schemas.openxmlformats.org/drawingml/2006/main"/>
  </p:clrMapOvr>
</p:sld>
</file>