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a48d79b4cf47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3e435aec95448e"/>
  </p:sldMasterIdLst>
  <p:sldIdLst>
    <p:sldId xmlns:r="http://schemas.openxmlformats.org/officeDocument/2006/relationships" id="256" r:id="Rdae5ebe702584d10"/>
    <p:sldId xmlns:r="http://schemas.openxmlformats.org/officeDocument/2006/relationships" id="257" r:id="R34afc0b9b2814cb1"/>
    <p:sldId xmlns:r="http://schemas.openxmlformats.org/officeDocument/2006/relationships" id="258" r:id="R08e9ab9939a4478b"/>
    <p:sldId xmlns:r="http://schemas.openxmlformats.org/officeDocument/2006/relationships" id="259" r:id="R19223ec9e5cf4762"/>
    <p:sldId xmlns:r="http://schemas.openxmlformats.org/officeDocument/2006/relationships" id="260" r:id="Ra2b3cf2d34b449cb"/>
    <p:sldId xmlns:r="http://schemas.openxmlformats.org/officeDocument/2006/relationships" id="261" r:id="Rba08d1cccb4f45ec"/>
    <p:sldId xmlns:r="http://schemas.openxmlformats.org/officeDocument/2006/relationships" id="262" r:id="R33315c8cdc164d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e435aec95448e" /><Relationship Type="http://schemas.openxmlformats.org/officeDocument/2006/relationships/slide" Target="/ppt/slides/slide1.xml" Id="Rdae5ebe702584d10" /><Relationship Type="http://schemas.openxmlformats.org/officeDocument/2006/relationships/slide" Target="/ppt/slides/slide2.xml" Id="R34afc0b9b2814cb1" /><Relationship Type="http://schemas.openxmlformats.org/officeDocument/2006/relationships/slide" Target="/ppt/slides/slide3.xml" Id="R08e9ab9939a4478b" /><Relationship Type="http://schemas.openxmlformats.org/officeDocument/2006/relationships/slide" Target="/ppt/slides/slide4.xml" Id="R19223ec9e5cf4762" /><Relationship Type="http://schemas.openxmlformats.org/officeDocument/2006/relationships/slide" Target="/ppt/slides/slide5.xml" Id="Ra2b3cf2d34b449cb" /><Relationship Type="http://schemas.openxmlformats.org/officeDocument/2006/relationships/slide" Target="/ppt/slides/slide6.xml" Id="Rba08d1cccb4f45ec" /><Relationship Type="http://schemas.openxmlformats.org/officeDocument/2006/relationships/slide" Target="/ppt/slides/slide7.xml" Id="R33315c8cdc164d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4d81be97b41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31516fe0b4d10" /><Relationship Type="http://schemas.openxmlformats.org/officeDocument/2006/relationships/theme" Target="/ppt/slideMasters/theme/theme1.xml" Id="R1b41e16d01894d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531516fe0b4d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185368ef449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86249116941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9dbe946bc45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ebd86912f4b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8c790f2e941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c2a1f43944e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9dbe9417246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AUSKJERET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AUSKJERET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1 366 492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8 107 439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8 158 640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Statsautorisert revisor, Asbjørn Klokk, Wellebygget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