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897b62250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f3d0040e14f59"/>
  </p:sldMasterIdLst>
  <p:sldIdLst>
    <p:sldId xmlns:r="http://schemas.openxmlformats.org/officeDocument/2006/relationships" id="256" r:id="Rf9334fff9bd548bc"/>
    <p:sldId xmlns:r="http://schemas.openxmlformats.org/officeDocument/2006/relationships" id="257" r:id="R707e083c9ebf4d37"/>
    <p:sldId xmlns:r="http://schemas.openxmlformats.org/officeDocument/2006/relationships" id="258" r:id="Rac295f72e9bb4c5f"/>
    <p:sldId xmlns:r="http://schemas.openxmlformats.org/officeDocument/2006/relationships" id="259" r:id="R7cffdb597450458a"/>
    <p:sldId xmlns:r="http://schemas.openxmlformats.org/officeDocument/2006/relationships" id="260" r:id="R999aeba180ea48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f3d0040e14f59" /><Relationship Type="http://schemas.openxmlformats.org/officeDocument/2006/relationships/slide" Target="/ppt/slides/slide1.xml" Id="Rf9334fff9bd548bc" /><Relationship Type="http://schemas.openxmlformats.org/officeDocument/2006/relationships/slide" Target="/ppt/slides/slide2.xml" Id="R707e083c9ebf4d37" /><Relationship Type="http://schemas.openxmlformats.org/officeDocument/2006/relationships/slide" Target="/ppt/slides/slide3.xml" Id="Rac295f72e9bb4c5f" /><Relationship Type="http://schemas.openxmlformats.org/officeDocument/2006/relationships/slide" Target="/ppt/slides/slide4.xml" Id="R7cffdb597450458a" /><Relationship Type="http://schemas.openxmlformats.org/officeDocument/2006/relationships/slide" Target="/ppt/slides/slide5.xml" Id="R999aeba180ea48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07dee1241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eb75e7bbe4767" /><Relationship Type="http://schemas.openxmlformats.org/officeDocument/2006/relationships/theme" Target="/ppt/slideMasters/theme/theme1.xml" Id="Ra5c057c43cf740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eb75e7bbe47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ddddc11f443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8d8e9c20b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5f4907d0a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b2e897e5d4b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5f946cf5d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ZAGROS GRILL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ZAGROS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ZAGROS GRILL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ZAGROS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ZAGROS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ZAGROS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998 340 462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ZAGROS GRILL AS</a:t>
            </a:r>
          </a:p>
        </p:txBody>
      </p:sp>
    </p:spTree>
  </p:cSld>
  <p:clrMapOvr>
    <a:masterClrMapping xmlns:a="http://schemas.openxmlformats.org/drawingml/2006/main"/>
  </p:clrMapOvr>
</p:sld>
</file>