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3af05a0dd344a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672b94ed6f4455b"/>
  </p:sldMasterIdLst>
  <p:sldIdLst>
    <p:sldId xmlns:r="http://schemas.openxmlformats.org/officeDocument/2006/relationships" id="256" r:id="Rc8f52fa2b6924fe5"/>
    <p:sldId xmlns:r="http://schemas.openxmlformats.org/officeDocument/2006/relationships" id="257" r:id="Ra5642dd50e01420e"/>
    <p:sldId xmlns:r="http://schemas.openxmlformats.org/officeDocument/2006/relationships" id="258" r:id="R4e886d3db296417f"/>
    <p:sldId xmlns:r="http://schemas.openxmlformats.org/officeDocument/2006/relationships" id="259" r:id="R4e012517373141b9"/>
    <p:sldId xmlns:r="http://schemas.openxmlformats.org/officeDocument/2006/relationships" id="260" r:id="R948986c2b3c94b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72b94ed6f4455b" /><Relationship Type="http://schemas.openxmlformats.org/officeDocument/2006/relationships/slide" Target="/ppt/slides/slide1.xml" Id="Rc8f52fa2b6924fe5" /><Relationship Type="http://schemas.openxmlformats.org/officeDocument/2006/relationships/slide" Target="/ppt/slides/slide2.xml" Id="Ra5642dd50e01420e" /><Relationship Type="http://schemas.openxmlformats.org/officeDocument/2006/relationships/slide" Target="/ppt/slides/slide3.xml" Id="R4e886d3db296417f" /><Relationship Type="http://schemas.openxmlformats.org/officeDocument/2006/relationships/slide" Target="/ppt/slides/slide4.xml" Id="R4e012517373141b9" /><Relationship Type="http://schemas.openxmlformats.org/officeDocument/2006/relationships/slide" Target="/ppt/slides/slide5.xml" Id="R948986c2b3c94b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c69d1dcdc64bb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6a306ac7f64627" /><Relationship Type="http://schemas.openxmlformats.org/officeDocument/2006/relationships/theme" Target="/ppt/slideMasters/theme/theme1.xml" Id="Rbb8789df9182495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b6a306ac7f6462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4ea1fe42214b3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987f2306ae4e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df5171bade4be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1c00218b3c4e5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2bcad55ccb478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TERNING MAT KAFE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TERNING MAT KAFE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TERNING MAT KAFE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TERNING MAT KAFE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TERNING MAT KAFE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TERNING MAT KAFE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998 337 038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TERNING MAT KAFE AS</a:t>
            </a:r>
          </a:p>
        </p:txBody>
      </p:sp>
    </p:spTree>
  </p:cSld>
  <p:clrMapOvr>
    <a:masterClrMapping xmlns:a="http://schemas.openxmlformats.org/drawingml/2006/main"/>
  </p:clrMapOvr>
</p:sld>
</file>