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ceb4ad10174f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37983cf21845c0"/>
  </p:sldMasterIdLst>
  <p:sldIdLst>
    <p:sldId xmlns:r="http://schemas.openxmlformats.org/officeDocument/2006/relationships" id="256" r:id="Rb7f2af3fc76844a0"/>
    <p:sldId xmlns:r="http://schemas.openxmlformats.org/officeDocument/2006/relationships" id="257" r:id="Rb01299c2fb4640ac"/>
    <p:sldId xmlns:r="http://schemas.openxmlformats.org/officeDocument/2006/relationships" id="258" r:id="Rb1e63e6e9eab4e1b"/>
    <p:sldId xmlns:r="http://schemas.openxmlformats.org/officeDocument/2006/relationships" id="259" r:id="R235f31fbef0c405e"/>
    <p:sldId xmlns:r="http://schemas.openxmlformats.org/officeDocument/2006/relationships" id="260" r:id="R1af17ae158d242e0"/>
    <p:sldId xmlns:r="http://schemas.openxmlformats.org/officeDocument/2006/relationships" id="261" r:id="R07c2a2793acf4521"/>
    <p:sldId xmlns:r="http://schemas.openxmlformats.org/officeDocument/2006/relationships" id="262" r:id="Rafe3c9b14aef45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7983cf21845c0" /><Relationship Type="http://schemas.openxmlformats.org/officeDocument/2006/relationships/slide" Target="/ppt/slides/slide1.xml" Id="Rb7f2af3fc76844a0" /><Relationship Type="http://schemas.openxmlformats.org/officeDocument/2006/relationships/slide" Target="/ppt/slides/slide2.xml" Id="Rb01299c2fb4640ac" /><Relationship Type="http://schemas.openxmlformats.org/officeDocument/2006/relationships/slide" Target="/ppt/slides/slide3.xml" Id="Rb1e63e6e9eab4e1b" /><Relationship Type="http://schemas.openxmlformats.org/officeDocument/2006/relationships/slide" Target="/ppt/slides/slide4.xml" Id="R235f31fbef0c405e" /><Relationship Type="http://schemas.openxmlformats.org/officeDocument/2006/relationships/slide" Target="/ppt/slides/slide5.xml" Id="R1af17ae158d242e0" /><Relationship Type="http://schemas.openxmlformats.org/officeDocument/2006/relationships/slide" Target="/ppt/slides/slide6.xml" Id="R07c2a2793acf4521" /><Relationship Type="http://schemas.openxmlformats.org/officeDocument/2006/relationships/slide" Target="/ppt/slides/slide7.xml" Id="Rafe3c9b14aef45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40b395bed4d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f314408d7480f" /><Relationship Type="http://schemas.openxmlformats.org/officeDocument/2006/relationships/theme" Target="/ppt/slideMasters/theme/theme1.xml" Id="R5b626366f9cc4e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ff314408d748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71e09518948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56d758aff40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aaf11ef0b4c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392c9b35e40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f0d3bb8af42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503ade9a647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8fbf58d0440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ADVOKATFIRMAET JEGERSBERG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JEGERSBERG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ADVOKATFIRMAET JEGERSBERG &amp; CO AS ble etablert [år] og holder til i Dilling.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JEGERSBERG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JEGERSBERG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JEGERSBERG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−712 522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3 506 561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3 701 355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JEGERSBERG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JEGERSBERG NILS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JEGERSBERG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1570 Dilling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post@jegersbergco.no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www.jegersbergco.no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998 332 192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JEGERSBERG &amp; CO AS</a:t>
            </a:r>
          </a:p>
        </p:txBody>
      </p:sp>
    </p:spTree>
  </p:cSld>
  <p:clrMapOvr>
    <a:masterClrMapping xmlns:a="http://schemas.openxmlformats.org/drawingml/2006/main"/>
  </p:clrMapOvr>
</p:sld>
</file>