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076f842a8642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8171874a942f6"/>
  </p:sldMasterIdLst>
  <p:sldIdLst>
    <p:sldId xmlns:r="http://schemas.openxmlformats.org/officeDocument/2006/relationships" id="256" r:id="R160507a927ed43e2"/>
    <p:sldId xmlns:r="http://schemas.openxmlformats.org/officeDocument/2006/relationships" id="257" r:id="Rf569c82bc3e7470b"/>
    <p:sldId xmlns:r="http://schemas.openxmlformats.org/officeDocument/2006/relationships" id="258" r:id="R850b8d33e99944ed"/>
    <p:sldId xmlns:r="http://schemas.openxmlformats.org/officeDocument/2006/relationships" id="259" r:id="Rf0d0d2d8582d4b99"/>
    <p:sldId xmlns:r="http://schemas.openxmlformats.org/officeDocument/2006/relationships" id="260" r:id="R92552f107c6c4881"/>
    <p:sldId xmlns:r="http://schemas.openxmlformats.org/officeDocument/2006/relationships" id="261" r:id="R5ae2561376034c4c"/>
    <p:sldId xmlns:r="http://schemas.openxmlformats.org/officeDocument/2006/relationships" id="262" r:id="Re17bb94469ca4b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8171874a942f6" /><Relationship Type="http://schemas.openxmlformats.org/officeDocument/2006/relationships/slide" Target="/ppt/slides/slide1.xml" Id="R160507a927ed43e2" /><Relationship Type="http://schemas.openxmlformats.org/officeDocument/2006/relationships/slide" Target="/ppt/slides/slide2.xml" Id="Rf569c82bc3e7470b" /><Relationship Type="http://schemas.openxmlformats.org/officeDocument/2006/relationships/slide" Target="/ppt/slides/slide3.xml" Id="R850b8d33e99944ed" /><Relationship Type="http://schemas.openxmlformats.org/officeDocument/2006/relationships/slide" Target="/ppt/slides/slide4.xml" Id="Rf0d0d2d8582d4b99" /><Relationship Type="http://schemas.openxmlformats.org/officeDocument/2006/relationships/slide" Target="/ppt/slides/slide5.xml" Id="R92552f107c6c4881" /><Relationship Type="http://schemas.openxmlformats.org/officeDocument/2006/relationships/slide" Target="/ppt/slides/slide6.xml" Id="R5ae2561376034c4c" /><Relationship Type="http://schemas.openxmlformats.org/officeDocument/2006/relationships/slide" Target="/ppt/slides/slide7.xml" Id="Re17bb94469ca4b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1602da8324f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b20c8a5d24109" /><Relationship Type="http://schemas.openxmlformats.org/officeDocument/2006/relationships/theme" Target="/ppt/slideMasters/theme/theme1.xml" Id="R3c164dc5844344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b20c8a5d241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a4564a15448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09fa68d31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7d53fb0ac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ba4c5f38e48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dd7e485d34d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c6e8f084043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61d410b2b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ALBERT BØE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ALBERT BØE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ALBERT BØE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ALBERT BØE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ALBERT BØE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ALBERT BØE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−537 724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4 877 007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22 894 938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202 565 551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ALBERT BØE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ALBERT BØE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998 327 075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ALBERT BØE HOLDING AS</a:t>
            </a:r>
          </a:p>
        </p:txBody>
      </p:sp>
    </p:spTree>
  </p:cSld>
  <p:clrMapOvr>
    <a:masterClrMapping xmlns:a="http://schemas.openxmlformats.org/drawingml/2006/main"/>
  </p:clrMapOvr>
</p:sld>
</file>